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48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898628-67BF-4D4D-9CD3-A857FBC6B6E9}" v="29" dt="2022-03-15T19:07:41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édéric Gagné" userId="49708f52-454f-468f-8e6d-d51a329576df" providerId="ADAL" clId="{0E898628-67BF-4D4D-9CD3-A857FBC6B6E9}"/>
    <pc:docChg chg="custSel addSld modSld addMainMaster modMainMaster">
      <pc:chgData name="Frédéric Gagné" userId="49708f52-454f-468f-8e6d-d51a329576df" providerId="ADAL" clId="{0E898628-67BF-4D4D-9CD3-A857FBC6B6E9}" dt="2022-03-15T19:12:07.449" v="2192" actId="20577"/>
      <pc:docMkLst>
        <pc:docMk/>
      </pc:docMkLst>
      <pc:sldChg chg="addSp modSp add mod">
        <pc:chgData name="Frédéric Gagné" userId="49708f52-454f-468f-8e6d-d51a329576df" providerId="ADAL" clId="{0E898628-67BF-4D4D-9CD3-A857FBC6B6E9}" dt="2022-03-14T23:00:44.113" v="270" actId="1076"/>
        <pc:sldMkLst>
          <pc:docMk/>
          <pc:sldMk cId="2625698413" sldId="256"/>
        </pc:sldMkLst>
        <pc:spChg chg="add mod ord">
          <ac:chgData name="Frédéric Gagné" userId="49708f52-454f-468f-8e6d-d51a329576df" providerId="ADAL" clId="{0E898628-67BF-4D4D-9CD3-A857FBC6B6E9}" dt="2022-03-14T23:00:31.239" v="269" actId="167"/>
          <ac:spMkLst>
            <pc:docMk/>
            <pc:sldMk cId="2625698413" sldId="256"/>
            <ac:spMk id="6" creationId="{BBC76639-BA3D-4420-A1FA-943D63E73BE2}"/>
          </ac:spMkLst>
        </pc:spChg>
        <pc:spChg chg="mod">
          <ac:chgData name="Frédéric Gagné" userId="49708f52-454f-468f-8e6d-d51a329576df" providerId="ADAL" clId="{0E898628-67BF-4D4D-9CD3-A857FBC6B6E9}" dt="2022-03-14T22:22:46.595" v="46" actId="20577"/>
          <ac:spMkLst>
            <pc:docMk/>
            <pc:sldMk cId="2625698413" sldId="256"/>
            <ac:spMk id="15" creationId="{13E7A624-9C8C-480F-90C9-0CB13808D2CB}"/>
          </ac:spMkLst>
        </pc:spChg>
        <pc:picChg chg="mod">
          <ac:chgData name="Frédéric Gagné" userId="49708f52-454f-468f-8e6d-d51a329576df" providerId="ADAL" clId="{0E898628-67BF-4D4D-9CD3-A857FBC6B6E9}" dt="2022-03-14T23:00:44.113" v="270" actId="1076"/>
          <ac:picMkLst>
            <pc:docMk/>
            <pc:sldMk cId="2625698413" sldId="256"/>
            <ac:picMk id="8" creationId="{C15F8F51-E937-4B63-B8B7-6A626705B1F5}"/>
          </ac:picMkLst>
        </pc:picChg>
      </pc:sldChg>
      <pc:sldChg chg="addSp delSp modSp add mod">
        <pc:chgData name="Frédéric Gagné" userId="49708f52-454f-468f-8e6d-d51a329576df" providerId="ADAL" clId="{0E898628-67BF-4D4D-9CD3-A857FBC6B6E9}" dt="2022-03-14T22:59:45.494" v="265" actId="1076"/>
        <pc:sldMkLst>
          <pc:docMk/>
          <pc:sldMk cId="3125375619" sldId="257"/>
        </pc:sldMkLst>
        <pc:spChg chg="mod">
          <ac:chgData name="Frédéric Gagné" userId="49708f52-454f-468f-8e6d-d51a329576df" providerId="ADAL" clId="{0E898628-67BF-4D4D-9CD3-A857FBC6B6E9}" dt="2022-03-14T22:59:38.533" v="264" actId="1076"/>
          <ac:spMkLst>
            <pc:docMk/>
            <pc:sldMk cId="3125375619" sldId="257"/>
            <ac:spMk id="6" creationId="{8528E929-687F-4D67-89EA-6AACA53E71A0}"/>
          </ac:spMkLst>
        </pc:spChg>
        <pc:spChg chg="add del">
          <ac:chgData name="Frédéric Gagné" userId="49708f52-454f-468f-8e6d-d51a329576df" providerId="ADAL" clId="{0E898628-67BF-4D4D-9CD3-A857FBC6B6E9}" dt="2022-03-14T22:58:56.373" v="259" actId="478"/>
          <ac:spMkLst>
            <pc:docMk/>
            <pc:sldMk cId="3125375619" sldId="257"/>
            <ac:spMk id="8" creationId="{3E837FC5-E361-46D0-8363-0759D88E9D84}"/>
          </ac:spMkLst>
        </pc:spChg>
        <pc:spChg chg="add mod ord">
          <ac:chgData name="Frédéric Gagné" userId="49708f52-454f-468f-8e6d-d51a329576df" providerId="ADAL" clId="{0E898628-67BF-4D4D-9CD3-A857FBC6B6E9}" dt="2022-03-14T22:59:23.192" v="262" actId="167"/>
          <ac:spMkLst>
            <pc:docMk/>
            <pc:sldMk cId="3125375619" sldId="257"/>
            <ac:spMk id="9" creationId="{A127C148-D7B5-427E-8331-83677471FC34}"/>
          </ac:spMkLst>
        </pc:spChg>
        <pc:spChg chg="mod">
          <ac:chgData name="Frédéric Gagné" userId="49708f52-454f-468f-8e6d-d51a329576df" providerId="ADAL" clId="{0E898628-67BF-4D4D-9CD3-A857FBC6B6E9}" dt="2022-03-14T22:23:11.552" v="71" actId="20577"/>
          <ac:spMkLst>
            <pc:docMk/>
            <pc:sldMk cId="3125375619" sldId="257"/>
            <ac:spMk id="15" creationId="{13E7A624-9C8C-480F-90C9-0CB13808D2CB}"/>
          </ac:spMkLst>
        </pc:spChg>
        <pc:picChg chg="mod">
          <ac:chgData name="Frédéric Gagné" userId="49708f52-454f-468f-8e6d-d51a329576df" providerId="ADAL" clId="{0E898628-67BF-4D4D-9CD3-A857FBC6B6E9}" dt="2022-03-14T22:59:45.494" v="265" actId="1076"/>
          <ac:picMkLst>
            <pc:docMk/>
            <pc:sldMk cId="3125375619" sldId="257"/>
            <ac:picMk id="2" creationId="{BF4A5FF1-6350-42C6-9E7C-6BDD15D34D34}"/>
          </ac:picMkLst>
        </pc:picChg>
        <pc:picChg chg="mod">
          <ac:chgData name="Frédéric Gagné" userId="49708f52-454f-468f-8e6d-d51a329576df" providerId="ADAL" clId="{0E898628-67BF-4D4D-9CD3-A857FBC6B6E9}" dt="2022-03-14T22:59:30.964" v="263" actId="1076"/>
          <ac:picMkLst>
            <pc:docMk/>
            <pc:sldMk cId="3125375619" sldId="257"/>
            <ac:picMk id="3" creationId="{BD613283-E715-42A7-8E76-2ACD3B81878D}"/>
          </ac:picMkLst>
        </pc:picChg>
        <pc:picChg chg="mod">
          <ac:chgData name="Frédéric Gagné" userId="49708f52-454f-468f-8e6d-d51a329576df" providerId="ADAL" clId="{0E898628-67BF-4D4D-9CD3-A857FBC6B6E9}" dt="2022-03-14T22:23:41.275" v="75" actId="1076"/>
          <ac:picMkLst>
            <pc:docMk/>
            <pc:sldMk cId="3125375619" sldId="257"/>
            <ac:picMk id="22" creationId="{E32B8343-85EA-49C4-9401-C824789C3AA5}"/>
          </ac:picMkLst>
        </pc:picChg>
      </pc:sldChg>
      <pc:sldChg chg="addSp delSp modSp new mod">
        <pc:chgData name="Frédéric Gagné" userId="49708f52-454f-468f-8e6d-d51a329576df" providerId="ADAL" clId="{0E898628-67BF-4D4D-9CD3-A857FBC6B6E9}" dt="2022-03-14T22:32:44.440" v="210" actId="14100"/>
        <pc:sldMkLst>
          <pc:docMk/>
          <pc:sldMk cId="2274109600" sldId="258"/>
        </pc:sldMkLst>
        <pc:spChg chg="del">
          <ac:chgData name="Frédéric Gagné" userId="49708f52-454f-468f-8e6d-d51a329576df" providerId="ADAL" clId="{0E898628-67BF-4D4D-9CD3-A857FBC6B6E9}" dt="2022-03-14T22:24:19.653" v="77" actId="478"/>
          <ac:spMkLst>
            <pc:docMk/>
            <pc:sldMk cId="2274109600" sldId="258"/>
            <ac:spMk id="2" creationId="{F433138A-373C-46D6-BA04-FCC2DB1C589B}"/>
          </ac:spMkLst>
        </pc:spChg>
        <pc:spChg chg="del">
          <ac:chgData name="Frédéric Gagné" userId="49708f52-454f-468f-8e6d-d51a329576df" providerId="ADAL" clId="{0E898628-67BF-4D4D-9CD3-A857FBC6B6E9}" dt="2022-03-14T22:24:24.599" v="78" actId="478"/>
          <ac:spMkLst>
            <pc:docMk/>
            <pc:sldMk cId="2274109600" sldId="258"/>
            <ac:spMk id="3" creationId="{A6559C59-8D8A-4FE7-9389-2F31FE01BCED}"/>
          </ac:spMkLst>
        </pc:spChg>
        <pc:spChg chg="add mod">
          <ac:chgData name="Frédéric Gagné" userId="49708f52-454f-468f-8e6d-d51a329576df" providerId="ADAL" clId="{0E898628-67BF-4D4D-9CD3-A857FBC6B6E9}" dt="2022-03-14T22:25:57.701" v="95" actId="12788"/>
          <ac:spMkLst>
            <pc:docMk/>
            <pc:sldMk cId="2274109600" sldId="258"/>
            <ac:spMk id="4" creationId="{79607312-167D-415A-956F-142B5B6AB150}"/>
          </ac:spMkLst>
        </pc:spChg>
        <pc:spChg chg="add mod">
          <ac:chgData name="Frédéric Gagné" userId="49708f52-454f-468f-8e6d-d51a329576df" providerId="ADAL" clId="{0E898628-67BF-4D4D-9CD3-A857FBC6B6E9}" dt="2022-03-14T22:30:44.150" v="203" actId="1076"/>
          <ac:spMkLst>
            <pc:docMk/>
            <pc:sldMk cId="2274109600" sldId="258"/>
            <ac:spMk id="7" creationId="{609C78C7-0172-4244-A29C-B56AE8501A0B}"/>
          </ac:spMkLst>
        </pc:spChg>
        <pc:spChg chg="add mod ord">
          <ac:chgData name="Frédéric Gagné" userId="49708f52-454f-468f-8e6d-d51a329576df" providerId="ADAL" clId="{0E898628-67BF-4D4D-9CD3-A857FBC6B6E9}" dt="2022-03-14T22:31:51.330" v="206" actId="167"/>
          <ac:spMkLst>
            <pc:docMk/>
            <pc:sldMk cId="2274109600" sldId="258"/>
            <ac:spMk id="8" creationId="{1C5B31F0-D4E3-407A-BFB7-F32699C3BB8B}"/>
          </ac:spMkLst>
        </pc:spChg>
        <pc:picChg chg="add mod">
          <ac:chgData name="Frédéric Gagné" userId="49708f52-454f-468f-8e6d-d51a329576df" providerId="ADAL" clId="{0E898628-67BF-4D4D-9CD3-A857FBC6B6E9}" dt="2022-03-14T22:32:44.440" v="210" actId="14100"/>
          <ac:picMkLst>
            <pc:docMk/>
            <pc:sldMk cId="2274109600" sldId="258"/>
            <ac:picMk id="6" creationId="{353F006A-A034-4E00-97BB-E2ABB9A299A5}"/>
          </ac:picMkLst>
        </pc:picChg>
        <pc:picChg chg="add mod">
          <ac:chgData name="Frédéric Gagné" userId="49708f52-454f-468f-8e6d-d51a329576df" providerId="ADAL" clId="{0E898628-67BF-4D4D-9CD3-A857FBC6B6E9}" dt="2022-03-14T22:32:37.202" v="209" actId="1076"/>
          <ac:picMkLst>
            <pc:docMk/>
            <pc:sldMk cId="2274109600" sldId="258"/>
            <ac:picMk id="9" creationId="{6F1B590A-0106-430D-BFA6-BB5582F6D9CE}"/>
          </ac:picMkLst>
        </pc:picChg>
      </pc:sldChg>
      <pc:sldChg chg="addSp delSp modSp new mod">
        <pc:chgData name="Frédéric Gagné" userId="49708f52-454f-468f-8e6d-d51a329576df" providerId="ADAL" clId="{0E898628-67BF-4D4D-9CD3-A857FBC6B6E9}" dt="2022-03-15T19:12:07.449" v="2192" actId="20577"/>
        <pc:sldMkLst>
          <pc:docMk/>
          <pc:sldMk cId="2602135448" sldId="259"/>
        </pc:sldMkLst>
        <pc:spChg chg="del">
          <ac:chgData name="Frédéric Gagné" userId="49708f52-454f-468f-8e6d-d51a329576df" providerId="ADAL" clId="{0E898628-67BF-4D4D-9CD3-A857FBC6B6E9}" dt="2022-03-14T22:33:02.745" v="212" actId="478"/>
          <ac:spMkLst>
            <pc:docMk/>
            <pc:sldMk cId="2602135448" sldId="259"/>
            <ac:spMk id="2" creationId="{01F568A6-8C7D-40B8-BD2A-C1AB1D7A66AC}"/>
          </ac:spMkLst>
        </pc:spChg>
        <pc:spChg chg="add mod">
          <ac:chgData name="Frédéric Gagné" userId="49708f52-454f-468f-8e6d-d51a329576df" providerId="ADAL" clId="{0E898628-67BF-4D4D-9CD3-A857FBC6B6E9}" dt="2022-03-15T19:12:07.449" v="2192" actId="20577"/>
          <ac:spMkLst>
            <pc:docMk/>
            <pc:sldMk cId="2602135448" sldId="259"/>
            <ac:spMk id="2" creationId="{F9B9CCCB-C0FA-432B-A04B-B104B9D70D20}"/>
          </ac:spMkLst>
        </pc:spChg>
        <pc:spChg chg="del">
          <ac:chgData name="Frédéric Gagné" userId="49708f52-454f-468f-8e6d-d51a329576df" providerId="ADAL" clId="{0E898628-67BF-4D4D-9CD3-A857FBC6B6E9}" dt="2022-03-14T22:33:05.810" v="213" actId="478"/>
          <ac:spMkLst>
            <pc:docMk/>
            <pc:sldMk cId="2602135448" sldId="259"/>
            <ac:spMk id="3" creationId="{63640C36-76A2-40C0-92DE-B8DF461D206C}"/>
          </ac:spMkLst>
        </pc:spChg>
        <pc:spChg chg="add mod">
          <ac:chgData name="Frédéric Gagné" userId="49708f52-454f-468f-8e6d-d51a329576df" providerId="ADAL" clId="{0E898628-67BF-4D4D-9CD3-A857FBC6B6E9}" dt="2022-03-14T22:33:23.331" v="215" actId="207"/>
          <ac:spMkLst>
            <pc:docMk/>
            <pc:sldMk cId="2602135448" sldId="259"/>
            <ac:spMk id="4" creationId="{1643C9E7-EA64-407B-8050-CD30EF929425}"/>
          </ac:spMkLst>
        </pc:spChg>
        <pc:spChg chg="add mod">
          <ac:chgData name="Frédéric Gagné" userId="49708f52-454f-468f-8e6d-d51a329576df" providerId="ADAL" clId="{0E898628-67BF-4D4D-9CD3-A857FBC6B6E9}" dt="2022-03-14T22:50:17.089" v="257" actId="12788"/>
          <ac:spMkLst>
            <pc:docMk/>
            <pc:sldMk cId="2602135448" sldId="259"/>
            <ac:spMk id="8" creationId="{0D2FA5B5-4989-4D0F-BAD6-4483A0626B17}"/>
          </ac:spMkLst>
        </pc:spChg>
        <pc:spChg chg="add mod">
          <ac:chgData name="Frédéric Gagné" userId="49708f52-454f-468f-8e6d-d51a329576df" providerId="ADAL" clId="{0E898628-67BF-4D4D-9CD3-A857FBC6B6E9}" dt="2022-03-14T23:25:17.705" v="274" actId="207"/>
          <ac:spMkLst>
            <pc:docMk/>
            <pc:sldMk cId="2602135448" sldId="259"/>
            <ac:spMk id="9" creationId="{8E4942C1-85B2-46EE-8507-800A165B0278}"/>
          </ac:spMkLst>
        </pc:spChg>
        <pc:picChg chg="add mod">
          <ac:chgData name="Frédéric Gagné" userId="49708f52-454f-468f-8e6d-d51a329576df" providerId="ADAL" clId="{0E898628-67BF-4D4D-9CD3-A857FBC6B6E9}" dt="2022-03-14T22:48:17.699" v="222" actId="1076"/>
          <ac:picMkLst>
            <pc:docMk/>
            <pc:sldMk cId="2602135448" sldId="259"/>
            <ac:picMk id="5" creationId="{F821BE9E-AF24-4BCE-9FF0-81AC749B792B}"/>
          </ac:picMkLst>
        </pc:picChg>
        <pc:picChg chg="add mod">
          <ac:chgData name="Frédéric Gagné" userId="49708f52-454f-468f-8e6d-d51a329576df" providerId="ADAL" clId="{0E898628-67BF-4D4D-9CD3-A857FBC6B6E9}" dt="2022-03-14T22:48:04.658" v="220" actId="1076"/>
          <ac:picMkLst>
            <pc:docMk/>
            <pc:sldMk cId="2602135448" sldId="259"/>
            <ac:picMk id="7" creationId="{7E836AB9-CD70-4F02-B4FF-FBC056EBD7F4}"/>
          </ac:picMkLst>
        </pc:picChg>
        <pc:cxnChg chg="add mod">
          <ac:chgData name="Frédéric Gagné" userId="49708f52-454f-468f-8e6d-d51a329576df" providerId="ADAL" clId="{0E898628-67BF-4D4D-9CD3-A857FBC6B6E9}" dt="2022-03-14T23:25:51.473" v="277" actId="1582"/>
          <ac:cxnSpMkLst>
            <pc:docMk/>
            <pc:sldMk cId="2602135448" sldId="259"/>
            <ac:cxnSpMk id="11" creationId="{240C0644-E3AC-430C-A957-C24CF9F37B59}"/>
          </ac:cxnSpMkLst>
        </pc:cxnChg>
        <pc:cxnChg chg="add mod">
          <ac:chgData name="Frédéric Gagné" userId="49708f52-454f-468f-8e6d-d51a329576df" providerId="ADAL" clId="{0E898628-67BF-4D4D-9CD3-A857FBC6B6E9}" dt="2022-03-14T23:26:15.119" v="280" actId="208"/>
          <ac:cxnSpMkLst>
            <pc:docMk/>
            <pc:sldMk cId="2602135448" sldId="259"/>
            <ac:cxnSpMk id="13" creationId="{0B842FD9-32D1-4344-BF10-62E5821BDACA}"/>
          </ac:cxnSpMkLst>
        </pc:cxnChg>
      </pc:sldChg>
      <pc:sldChg chg="addSp delSp modSp new mod">
        <pc:chgData name="Frédéric Gagné" userId="49708f52-454f-468f-8e6d-d51a329576df" providerId="ADAL" clId="{0E898628-67BF-4D4D-9CD3-A857FBC6B6E9}" dt="2022-03-15T15:02:27.425" v="910" actId="20577"/>
        <pc:sldMkLst>
          <pc:docMk/>
          <pc:sldMk cId="1314616503" sldId="260"/>
        </pc:sldMkLst>
        <pc:spChg chg="del">
          <ac:chgData name="Frédéric Gagné" userId="49708f52-454f-468f-8e6d-d51a329576df" providerId="ADAL" clId="{0E898628-67BF-4D4D-9CD3-A857FBC6B6E9}" dt="2022-03-15T13:57:37.456" v="595" actId="478"/>
          <ac:spMkLst>
            <pc:docMk/>
            <pc:sldMk cId="1314616503" sldId="260"/>
            <ac:spMk id="2" creationId="{F7DB505B-F8AD-4C84-88CD-8E0D48C46B45}"/>
          </ac:spMkLst>
        </pc:spChg>
        <pc:spChg chg="del">
          <ac:chgData name="Frédéric Gagné" userId="49708f52-454f-468f-8e6d-d51a329576df" providerId="ADAL" clId="{0E898628-67BF-4D4D-9CD3-A857FBC6B6E9}" dt="2022-03-15T13:57:39.382" v="596" actId="478"/>
          <ac:spMkLst>
            <pc:docMk/>
            <pc:sldMk cId="1314616503" sldId="260"/>
            <ac:spMk id="3" creationId="{0328376E-3262-4B69-AACB-CC6A185A0EBC}"/>
          </ac:spMkLst>
        </pc:spChg>
        <pc:spChg chg="add mod">
          <ac:chgData name="Frédéric Gagné" userId="49708f52-454f-468f-8e6d-d51a329576df" providerId="ADAL" clId="{0E898628-67BF-4D4D-9CD3-A857FBC6B6E9}" dt="2022-03-15T13:58:02.709" v="598" actId="207"/>
          <ac:spMkLst>
            <pc:docMk/>
            <pc:sldMk cId="1314616503" sldId="260"/>
            <ac:spMk id="4" creationId="{F582E61C-5C82-454B-9627-F857B5A1517E}"/>
          </ac:spMkLst>
        </pc:spChg>
        <pc:spChg chg="add mod">
          <ac:chgData name="Frédéric Gagné" userId="49708f52-454f-468f-8e6d-d51a329576df" providerId="ADAL" clId="{0E898628-67BF-4D4D-9CD3-A857FBC6B6E9}" dt="2022-03-15T14:00:34.960" v="646" actId="12788"/>
          <ac:spMkLst>
            <pc:docMk/>
            <pc:sldMk cId="1314616503" sldId="260"/>
            <ac:spMk id="5" creationId="{EC35CFD7-1559-40A9-B899-35D5392D5235}"/>
          </ac:spMkLst>
        </pc:spChg>
        <pc:spChg chg="add mod">
          <ac:chgData name="Frédéric Gagné" userId="49708f52-454f-468f-8e6d-d51a329576df" providerId="ADAL" clId="{0E898628-67BF-4D4D-9CD3-A857FBC6B6E9}" dt="2022-03-15T15:02:27.425" v="910" actId="20577"/>
          <ac:spMkLst>
            <pc:docMk/>
            <pc:sldMk cId="1314616503" sldId="260"/>
            <ac:spMk id="11" creationId="{674ECD1F-31D0-490E-90B6-B694DDEC43A2}"/>
          </ac:spMkLst>
        </pc:spChg>
        <pc:picChg chg="add del mod">
          <ac:chgData name="Frédéric Gagné" userId="49708f52-454f-468f-8e6d-d51a329576df" providerId="ADAL" clId="{0E898628-67BF-4D4D-9CD3-A857FBC6B6E9}" dt="2022-03-15T14:02:01.696" v="650" actId="478"/>
          <ac:picMkLst>
            <pc:docMk/>
            <pc:sldMk cId="1314616503" sldId="260"/>
            <ac:picMk id="7" creationId="{78A8BDD5-E674-4B30-80DB-8FAE2A93244C}"/>
          </ac:picMkLst>
        </pc:picChg>
        <pc:picChg chg="add mod">
          <ac:chgData name="Frédéric Gagné" userId="49708f52-454f-468f-8e6d-d51a329576df" providerId="ADAL" clId="{0E898628-67BF-4D4D-9CD3-A857FBC6B6E9}" dt="2022-03-15T14:02:52.193" v="655" actId="1076"/>
          <ac:picMkLst>
            <pc:docMk/>
            <pc:sldMk cId="1314616503" sldId="260"/>
            <ac:picMk id="9" creationId="{97AAE27A-B0A0-4BFF-9CF7-BF0A7320F7A8}"/>
          </ac:picMkLst>
        </pc:picChg>
        <pc:picChg chg="add mod">
          <ac:chgData name="Frédéric Gagné" userId="49708f52-454f-468f-8e6d-d51a329576df" providerId="ADAL" clId="{0E898628-67BF-4D4D-9CD3-A857FBC6B6E9}" dt="2022-03-15T14:03:09.045" v="657" actId="1076"/>
          <ac:picMkLst>
            <pc:docMk/>
            <pc:sldMk cId="1314616503" sldId="260"/>
            <ac:picMk id="10" creationId="{5768BD51-415D-4E5D-B1B8-92A5F02A8BE3}"/>
          </ac:picMkLst>
        </pc:picChg>
      </pc:sldChg>
      <pc:sldChg chg="addSp delSp modSp new mod">
        <pc:chgData name="Frédéric Gagné" userId="49708f52-454f-468f-8e6d-d51a329576df" providerId="ADAL" clId="{0E898628-67BF-4D4D-9CD3-A857FBC6B6E9}" dt="2022-03-15T15:51:38.978" v="1236" actId="20577"/>
        <pc:sldMkLst>
          <pc:docMk/>
          <pc:sldMk cId="2680156323" sldId="261"/>
        </pc:sldMkLst>
        <pc:spChg chg="del">
          <ac:chgData name="Frédéric Gagné" userId="49708f52-454f-468f-8e6d-d51a329576df" providerId="ADAL" clId="{0E898628-67BF-4D4D-9CD3-A857FBC6B6E9}" dt="2022-03-15T15:02:49.419" v="912" actId="478"/>
          <ac:spMkLst>
            <pc:docMk/>
            <pc:sldMk cId="2680156323" sldId="261"/>
            <ac:spMk id="2" creationId="{866B8AC6-6521-47B6-BF6E-CDA1B22C6642}"/>
          </ac:spMkLst>
        </pc:spChg>
        <pc:spChg chg="del">
          <ac:chgData name="Frédéric Gagné" userId="49708f52-454f-468f-8e6d-d51a329576df" providerId="ADAL" clId="{0E898628-67BF-4D4D-9CD3-A857FBC6B6E9}" dt="2022-03-15T15:02:54.635" v="913" actId="478"/>
          <ac:spMkLst>
            <pc:docMk/>
            <pc:sldMk cId="2680156323" sldId="261"/>
            <ac:spMk id="3" creationId="{089102F7-9FC0-4836-B9F5-9F2CFB0C46EF}"/>
          </ac:spMkLst>
        </pc:spChg>
        <pc:spChg chg="add mod">
          <ac:chgData name="Frédéric Gagné" userId="49708f52-454f-468f-8e6d-d51a329576df" providerId="ADAL" clId="{0E898628-67BF-4D4D-9CD3-A857FBC6B6E9}" dt="2022-03-15T15:03:48.163" v="965" actId="12788"/>
          <ac:spMkLst>
            <pc:docMk/>
            <pc:sldMk cId="2680156323" sldId="261"/>
            <ac:spMk id="4" creationId="{83A7380C-16FF-4FC8-9286-AB8B0B0E7454}"/>
          </ac:spMkLst>
        </pc:spChg>
        <pc:spChg chg="add mod ord">
          <ac:chgData name="Frédéric Gagné" userId="49708f52-454f-468f-8e6d-d51a329576df" providerId="ADAL" clId="{0E898628-67BF-4D4D-9CD3-A857FBC6B6E9}" dt="2022-03-15T15:04:19.814" v="969" actId="167"/>
          <ac:spMkLst>
            <pc:docMk/>
            <pc:sldMk cId="2680156323" sldId="261"/>
            <ac:spMk id="5" creationId="{F7A88137-95AD-4158-B9ED-5510A70363A7}"/>
          </ac:spMkLst>
        </pc:spChg>
        <pc:spChg chg="add mod">
          <ac:chgData name="Frédéric Gagné" userId="49708f52-454f-468f-8e6d-d51a329576df" providerId="ADAL" clId="{0E898628-67BF-4D4D-9CD3-A857FBC6B6E9}" dt="2022-03-15T15:51:38.978" v="1236" actId="20577"/>
          <ac:spMkLst>
            <pc:docMk/>
            <pc:sldMk cId="2680156323" sldId="261"/>
            <ac:spMk id="8" creationId="{1D7D2745-9E3D-4AD3-B104-62D52A15D15F}"/>
          </ac:spMkLst>
        </pc:spChg>
        <pc:picChg chg="add mod">
          <ac:chgData name="Frédéric Gagné" userId="49708f52-454f-468f-8e6d-d51a329576df" providerId="ADAL" clId="{0E898628-67BF-4D4D-9CD3-A857FBC6B6E9}" dt="2022-03-15T15:11:18.358" v="1230" actId="1076"/>
          <ac:picMkLst>
            <pc:docMk/>
            <pc:sldMk cId="2680156323" sldId="261"/>
            <ac:picMk id="7" creationId="{89D9B0B3-F313-47A4-98DF-1779D49DD480}"/>
          </ac:picMkLst>
        </pc:picChg>
        <pc:picChg chg="add mod">
          <ac:chgData name="Frédéric Gagné" userId="49708f52-454f-468f-8e6d-d51a329576df" providerId="ADAL" clId="{0E898628-67BF-4D4D-9CD3-A857FBC6B6E9}" dt="2022-03-15T15:12:20.970" v="1235" actId="1076"/>
          <ac:picMkLst>
            <pc:docMk/>
            <pc:sldMk cId="2680156323" sldId="261"/>
            <ac:picMk id="9" creationId="{2083BF47-0DA2-4F6E-B27C-3334A5E158BF}"/>
          </ac:picMkLst>
        </pc:picChg>
      </pc:sldChg>
      <pc:sldChg chg="addSp delSp modSp new mod">
        <pc:chgData name="Frédéric Gagné" userId="49708f52-454f-468f-8e6d-d51a329576df" providerId="ADAL" clId="{0E898628-67BF-4D4D-9CD3-A857FBC6B6E9}" dt="2022-03-15T19:07:47.449" v="2080" actId="1076"/>
        <pc:sldMkLst>
          <pc:docMk/>
          <pc:sldMk cId="2677728967" sldId="262"/>
        </pc:sldMkLst>
        <pc:spChg chg="del">
          <ac:chgData name="Frédéric Gagné" userId="49708f52-454f-468f-8e6d-d51a329576df" providerId="ADAL" clId="{0E898628-67BF-4D4D-9CD3-A857FBC6B6E9}" dt="2022-03-15T18:33:57.231" v="1238" actId="478"/>
          <ac:spMkLst>
            <pc:docMk/>
            <pc:sldMk cId="2677728967" sldId="262"/>
            <ac:spMk id="2" creationId="{16E576F7-3A9C-4D6F-AEBF-0F8F0F3BF0CD}"/>
          </ac:spMkLst>
        </pc:spChg>
        <pc:spChg chg="del">
          <ac:chgData name="Frédéric Gagné" userId="49708f52-454f-468f-8e6d-d51a329576df" providerId="ADAL" clId="{0E898628-67BF-4D4D-9CD3-A857FBC6B6E9}" dt="2022-03-15T18:34:01.213" v="1239" actId="478"/>
          <ac:spMkLst>
            <pc:docMk/>
            <pc:sldMk cId="2677728967" sldId="262"/>
            <ac:spMk id="3" creationId="{7C9BBD90-90B4-4E3D-8AD7-44BBE85FA3F9}"/>
          </ac:spMkLst>
        </pc:spChg>
        <pc:spChg chg="add mod">
          <ac:chgData name="Frédéric Gagné" userId="49708f52-454f-468f-8e6d-d51a329576df" providerId="ADAL" clId="{0E898628-67BF-4D4D-9CD3-A857FBC6B6E9}" dt="2022-03-15T18:34:25.090" v="1241" actId="207"/>
          <ac:spMkLst>
            <pc:docMk/>
            <pc:sldMk cId="2677728967" sldId="262"/>
            <ac:spMk id="4" creationId="{B344B77E-7AAD-490F-92E6-131AD2664992}"/>
          </ac:spMkLst>
        </pc:spChg>
        <pc:spChg chg="add mod">
          <ac:chgData name="Frédéric Gagné" userId="49708f52-454f-468f-8e6d-d51a329576df" providerId="ADAL" clId="{0E898628-67BF-4D4D-9CD3-A857FBC6B6E9}" dt="2022-03-15T18:35:59.642" v="1267" actId="12788"/>
          <ac:spMkLst>
            <pc:docMk/>
            <pc:sldMk cId="2677728967" sldId="262"/>
            <ac:spMk id="5" creationId="{25C9CC7B-4EA6-4B7B-A999-482E3163F3BD}"/>
          </ac:spMkLst>
        </pc:spChg>
        <pc:spChg chg="add mod">
          <ac:chgData name="Frédéric Gagné" userId="49708f52-454f-468f-8e6d-d51a329576df" providerId="ADAL" clId="{0E898628-67BF-4D4D-9CD3-A857FBC6B6E9}" dt="2022-03-15T18:58:15.811" v="1556" actId="120"/>
          <ac:spMkLst>
            <pc:docMk/>
            <pc:sldMk cId="2677728967" sldId="262"/>
            <ac:spMk id="6" creationId="{6A9B9A8F-1871-40DD-B4DA-AEF30B9FB583}"/>
          </ac:spMkLst>
        </pc:spChg>
        <pc:spChg chg="add mod">
          <ac:chgData name="Frédéric Gagné" userId="49708f52-454f-468f-8e6d-d51a329576df" providerId="ADAL" clId="{0E898628-67BF-4D4D-9CD3-A857FBC6B6E9}" dt="2022-03-15T19:06:19.506" v="2077" actId="20577"/>
          <ac:spMkLst>
            <pc:docMk/>
            <pc:sldMk cId="2677728967" sldId="262"/>
            <ac:spMk id="9" creationId="{35DE65B9-6B23-4757-8CFB-9C6E8B2B8E92}"/>
          </ac:spMkLst>
        </pc:spChg>
        <pc:picChg chg="add mod">
          <ac:chgData name="Frédéric Gagné" userId="49708f52-454f-468f-8e6d-d51a329576df" providerId="ADAL" clId="{0E898628-67BF-4D4D-9CD3-A857FBC6B6E9}" dt="2022-03-15T19:07:19.240" v="2078" actId="1076"/>
          <ac:picMkLst>
            <pc:docMk/>
            <pc:sldMk cId="2677728967" sldId="262"/>
            <ac:picMk id="8" creationId="{B77A824A-F3EC-402F-B852-CB0CCA622A12}"/>
          </ac:picMkLst>
        </pc:picChg>
        <pc:picChg chg="add mod">
          <ac:chgData name="Frédéric Gagné" userId="49708f52-454f-468f-8e6d-d51a329576df" providerId="ADAL" clId="{0E898628-67BF-4D4D-9CD3-A857FBC6B6E9}" dt="2022-03-15T19:07:47.449" v="2080" actId="1076"/>
          <ac:picMkLst>
            <pc:docMk/>
            <pc:sldMk cId="2677728967" sldId="262"/>
            <ac:picMk id="10" creationId="{ED67888C-7974-49A9-B8F7-5E7127118989}"/>
          </ac:picMkLst>
        </pc:picChg>
      </pc:sldChg>
      <pc:sldMasterChg chg="add addSldLayout">
        <pc:chgData name="Frédéric Gagné" userId="49708f52-454f-468f-8e6d-d51a329576df" providerId="ADAL" clId="{0E898628-67BF-4D4D-9CD3-A857FBC6B6E9}" dt="2022-03-14T22:22:11.536" v="0" actId="27028"/>
        <pc:sldMasterMkLst>
          <pc:docMk/>
          <pc:sldMasterMk cId="3071127875" sldId="2147483648"/>
        </pc:sldMasterMkLst>
        <pc:sldLayoutChg chg="add">
          <pc:chgData name="Frédéric Gagné" userId="49708f52-454f-468f-8e6d-d51a329576df" providerId="ADAL" clId="{0E898628-67BF-4D4D-9CD3-A857FBC6B6E9}" dt="2022-03-14T22:22:11.536" v="0" actId="27028"/>
          <pc:sldLayoutMkLst>
            <pc:docMk/>
            <pc:sldMasterMk cId="3071127875" sldId="2147483648"/>
            <pc:sldLayoutMk cId="3310491181" sldId="2147483649"/>
          </pc:sldLayoutMkLst>
        </pc:sldLayoutChg>
      </pc:sldMasterChg>
      <pc:sldMasterChg chg="replId">
        <pc:chgData name="Frédéric Gagné" userId="49708f52-454f-468f-8e6d-d51a329576df" providerId="ADAL" clId="{0E898628-67BF-4D4D-9CD3-A857FBC6B6E9}" dt="2022-03-14T22:22:11.536" v="0" actId="27028"/>
        <pc:sldMasterMkLst>
          <pc:docMk/>
          <pc:sldMasterMk cId="3517282020" sldId="2147483650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32889-F920-4F6C-B703-53E3F8275ADB}" type="datetimeFigureOut">
              <a:rPr lang="fr-CA" smtClean="0"/>
              <a:t>2022-03-15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8D40A-DD2C-4970-80AA-306E335B11E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4933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1200" b="1" dirty="0">
                <a:latin typeface="Century Gothic" panose="020B0502020202020204" pitchFamily="34" charset="0"/>
              </a:rPr>
              <a:t>(Seulement pour les licences du collège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2327B-C394-4E2E-9E1C-2CE0CDE1E2EC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27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1200" b="1" dirty="0">
                <a:latin typeface="Century Gothic" panose="020B0502020202020204" pitchFamily="34" charset="0"/>
              </a:rPr>
              <a:t>(Seulement pour les licences du collège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2327B-C394-4E2E-9E1C-2CE0CDE1E2EC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55880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D40A-DD2C-4970-80AA-306E335B11E7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2116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15.03.2022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28202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de-DE" smtClean="0"/>
              <a:t>15.03.2022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zoom.us/" TargetMode="External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7.xml"/><Relationship Id="rId7" Type="http://schemas.openxmlformats.org/officeDocument/2006/relationships/image" Target="../media/image5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tags" Target="../tags/tag8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BC76639-BA3D-4420-A1FA-943D63E73BE2}"/>
              </a:ext>
            </a:extLst>
          </p:cNvPr>
          <p:cNvSpPr/>
          <p:nvPr/>
        </p:nvSpPr>
        <p:spPr>
          <a:xfrm>
            <a:off x="-635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B370B05-14E9-420B-B248-3E6C40E93FF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60350"/>
            <a:ext cx="12192000" cy="431800"/>
            <a:chOff x="0" y="260350"/>
            <a:chExt cx="8229600" cy="431800"/>
          </a:xfrm>
          <a:solidFill>
            <a:srgbClr val="092D7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FCE967-2D6D-4D1A-965C-4A3CC1B3BD2B}"/>
                </a:ext>
              </a:extLst>
            </p:cNvPr>
            <p:cNvSpPr/>
            <p:nvPr/>
          </p:nvSpPr>
          <p:spPr>
            <a:xfrm>
              <a:off x="0" y="260350"/>
              <a:ext cx="8229600" cy="4318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fr-FR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fr-CA"/>
            </a:p>
          </p:txBody>
        </p:sp>
        <p:sp>
          <p:nvSpPr>
            <p:cNvPr id="14" name="ZoneTexte 3">
              <a:extLst>
                <a:ext uri="{FF2B5EF4-FFF2-40B4-BE49-F238E27FC236}">
                  <a16:creationId xmlns:a16="http://schemas.microsoft.com/office/drawing/2014/main" id="{8AD3FFC6-6C23-4576-A52D-DEA6F6441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6" y="292100"/>
              <a:ext cx="8225314" cy="3693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t">
              <a:spAutoFit/>
            </a:bodyPr>
            <a:lstStyle>
              <a:defPPr>
                <a:defRPr lang="fr-FR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9pPr>
            </a:lstStyle>
            <a:p>
              <a:pPr algn="ctr">
                <a:buNone/>
                <a:defRPr/>
              </a:pPr>
              <a:r>
                <a:rPr lang="fr-CA" b="1">
                  <a:solidFill>
                    <a:schemeClr val="bg1"/>
                  </a:solidFill>
                  <a:latin typeface="Calibri"/>
                  <a:ea typeface="ＭＳ Ｐゴシック"/>
                  <a:cs typeface="Calibri"/>
                </a:rPr>
                <a:t>Préparation classe virtuelle </a:t>
              </a:r>
              <a:endParaRPr lang="fr-CA" b="1">
                <a:solidFill>
                  <a:schemeClr val="bg1"/>
                </a:solidFill>
                <a:ea typeface="ＭＳ Ｐゴシック"/>
                <a:cs typeface="Calibri"/>
              </a:endParaRPr>
            </a:p>
          </p:txBody>
        </p:sp>
      </p:grpSp>
      <p:sp>
        <p:nvSpPr>
          <p:cNvPr id="15" name="ZoneTexte 5">
            <a:extLst>
              <a:ext uri="{FF2B5EF4-FFF2-40B4-BE49-F238E27FC236}">
                <a16:creationId xmlns:a16="http://schemas.microsoft.com/office/drawing/2014/main" id="{13E7A624-9C8C-480F-90C9-0CB13808D2C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7606" y="1003874"/>
            <a:ext cx="12192000" cy="70788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None/>
              <a:defRPr/>
            </a:pPr>
            <a:r>
              <a:rPr lang="fr-CA" sz="4000" b="1" dirty="0">
                <a:latin typeface="Century Gothic" panose="020B0502020202020204" pitchFamily="34" charset="0"/>
              </a:rPr>
              <a:t>Inscrire un compte Zoom</a:t>
            </a:r>
            <a:endParaRPr lang="fr-CA" sz="4000" dirty="0">
              <a:latin typeface="Century Gothic" panose="020B0502020202020204" pitchFamily="34" charset="0"/>
              <a:cs typeface="Arial"/>
            </a:endParaRPr>
          </a:p>
        </p:txBody>
      </p:sp>
      <p:pic>
        <p:nvPicPr>
          <p:cNvPr id="22" name="Image 14">
            <a:extLst>
              <a:ext uri="{FF2B5EF4-FFF2-40B4-BE49-F238E27FC236}">
                <a16:creationId xmlns:a16="http://schemas.microsoft.com/office/drawing/2014/main" id="{E32B8343-85EA-49C4-9401-C824789C3AA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94241" y="5863907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BEC38122-8E6A-48F6-8081-B04E3B4A655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44765" y="6117137"/>
            <a:ext cx="28535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900" b="1" dirty="0">
                <a:solidFill>
                  <a:srgbClr val="092D74"/>
                </a:solidFill>
                <a:latin typeface="Century Gothic" panose="020B0502020202020204" pitchFamily="34" charset="0"/>
              </a:rPr>
              <a:t>Équipe de soutien et d’accompagnement Formation continue et services aux entreprises</a:t>
            </a:r>
          </a:p>
          <a:p>
            <a:r>
              <a:rPr lang="fr-CA" sz="900" dirty="0">
                <a:solidFill>
                  <a:srgbClr val="092D74"/>
                </a:solidFill>
                <a:latin typeface="Century Gothic" panose="020B0502020202020204" pitchFamily="34" charset="0"/>
              </a:rPr>
              <a:t>Fad.fcse@cegeptr.qc.ca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C8FBE1B-287C-4077-A341-2864D0F852DD}"/>
              </a:ext>
            </a:extLst>
          </p:cNvPr>
          <p:cNvSpPr txBox="1"/>
          <p:nvPr/>
        </p:nvSpPr>
        <p:spPr>
          <a:xfrm>
            <a:off x="541867" y="2108200"/>
            <a:ext cx="676486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/>
              <a:t>Cliquez sur le lien pour vous rendre sur le site officiel de Zoom. </a:t>
            </a:r>
            <a:r>
              <a:rPr lang="fr-FR" dirty="0">
                <a:ea typeface="+mn-lt"/>
                <a:cs typeface="+mn-lt"/>
                <a:hlinkClick r:id="rId8"/>
              </a:rPr>
              <a:t>https://zoom.us/</a:t>
            </a:r>
            <a:r>
              <a:rPr lang="fr-FR" dirty="0">
                <a:ea typeface="+mn-lt"/>
                <a:cs typeface="+mn-lt"/>
              </a:rPr>
              <a:t> (Le lien pourra vous être collé dans l'option discussion de la session.)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56D5DC9-174A-4D25-AF65-3046D8711010}"/>
              </a:ext>
            </a:extLst>
          </p:cNvPr>
          <p:cNvSpPr txBox="1"/>
          <p:nvPr/>
        </p:nvSpPr>
        <p:spPr>
          <a:xfrm>
            <a:off x="540808" y="3182408"/>
            <a:ext cx="589279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/>
              <a:t>Une fois sur le site de Zoom, cliquez sur le bouton "Inscrivez-vous, c'est gratuit" pour créer votre compte Zoom.</a:t>
            </a:r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9AD9257C-0353-4565-8B0F-7503519685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0733" y="3033314"/>
            <a:ext cx="5816600" cy="791373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33C67FA1-6703-4F2D-BF5F-4026255588CC}"/>
              </a:ext>
            </a:extLst>
          </p:cNvPr>
          <p:cNvSpPr/>
          <p:nvPr/>
        </p:nvSpPr>
        <p:spPr>
          <a:xfrm>
            <a:off x="9691158" y="3222625"/>
            <a:ext cx="2048933" cy="6688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C15F8F51-E937-4B63-B8B7-6A626705B1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9360" y="4035546"/>
            <a:ext cx="5816599" cy="11106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9FF4100-0EF9-40E2-ACDA-46D0DF113A15}"/>
              </a:ext>
            </a:extLst>
          </p:cNvPr>
          <p:cNvSpPr txBox="1"/>
          <p:nvPr/>
        </p:nvSpPr>
        <p:spPr>
          <a:xfrm>
            <a:off x="537634" y="4381499"/>
            <a:ext cx="278553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/>
              <a:t>Complétez les informations demandées</a:t>
            </a:r>
          </a:p>
        </p:txBody>
      </p:sp>
      <p:pic>
        <p:nvPicPr>
          <p:cNvPr id="10" name="Image 10">
            <a:extLst>
              <a:ext uri="{FF2B5EF4-FFF2-40B4-BE49-F238E27FC236}">
                <a16:creationId xmlns:a16="http://schemas.microsoft.com/office/drawing/2014/main" id="{67A95C4C-3491-444A-A75B-D66C44ED2B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2800" y="5109390"/>
            <a:ext cx="3835400" cy="169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98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127C148-D7B5-427E-8331-83677471FC34}"/>
              </a:ext>
            </a:extLst>
          </p:cNvPr>
          <p:cNvSpPr/>
          <p:nvPr/>
        </p:nvSpPr>
        <p:spPr>
          <a:xfrm>
            <a:off x="0" y="0"/>
            <a:ext cx="12185650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B370B05-14E9-420B-B248-3E6C40E93FF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60350"/>
            <a:ext cx="12192000" cy="431800"/>
            <a:chOff x="0" y="260350"/>
            <a:chExt cx="8229600" cy="431800"/>
          </a:xfrm>
          <a:solidFill>
            <a:srgbClr val="092D7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FCE967-2D6D-4D1A-965C-4A3CC1B3BD2B}"/>
                </a:ext>
              </a:extLst>
            </p:cNvPr>
            <p:cNvSpPr/>
            <p:nvPr/>
          </p:nvSpPr>
          <p:spPr>
            <a:xfrm>
              <a:off x="0" y="260350"/>
              <a:ext cx="8229600" cy="4318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fr-FR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fr-CA"/>
            </a:p>
          </p:txBody>
        </p:sp>
        <p:sp>
          <p:nvSpPr>
            <p:cNvPr id="14" name="ZoneTexte 3">
              <a:extLst>
                <a:ext uri="{FF2B5EF4-FFF2-40B4-BE49-F238E27FC236}">
                  <a16:creationId xmlns:a16="http://schemas.microsoft.com/office/drawing/2014/main" id="{8AD3FFC6-6C23-4576-A52D-DEA6F6441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6" y="292100"/>
              <a:ext cx="8225314" cy="3693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t">
              <a:spAutoFit/>
            </a:bodyPr>
            <a:lstStyle>
              <a:defPPr>
                <a:defRPr lang="fr-FR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9pPr>
            </a:lstStyle>
            <a:p>
              <a:pPr algn="ctr">
                <a:buNone/>
                <a:defRPr/>
              </a:pPr>
              <a:r>
                <a:rPr lang="fr-CA" b="1">
                  <a:solidFill>
                    <a:schemeClr val="bg1"/>
                  </a:solidFill>
                  <a:latin typeface="Calibri"/>
                  <a:ea typeface="ＭＳ Ｐゴシック"/>
                  <a:cs typeface="Calibri"/>
                </a:rPr>
                <a:t>Préparation classe virtuelle </a:t>
              </a:r>
              <a:endParaRPr lang="fr-CA" b="1">
                <a:solidFill>
                  <a:schemeClr val="bg1"/>
                </a:solidFill>
                <a:ea typeface="ＭＳ Ｐゴシック"/>
                <a:cs typeface="Calibri"/>
              </a:endParaRPr>
            </a:p>
          </p:txBody>
        </p:sp>
      </p:grpSp>
      <p:sp>
        <p:nvSpPr>
          <p:cNvPr id="15" name="ZoneTexte 5">
            <a:extLst>
              <a:ext uri="{FF2B5EF4-FFF2-40B4-BE49-F238E27FC236}">
                <a16:creationId xmlns:a16="http://schemas.microsoft.com/office/drawing/2014/main" id="{13E7A624-9C8C-480F-90C9-0CB13808D2C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915549"/>
            <a:ext cx="12192000" cy="70788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None/>
              <a:defRPr/>
            </a:pPr>
            <a:r>
              <a:rPr lang="fr-CA" sz="4000" b="1" dirty="0">
                <a:latin typeface="Century Gothic"/>
                <a:ea typeface="ＭＳ Ｐゴシック"/>
              </a:rPr>
              <a:t>Activation compte Zoom</a:t>
            </a:r>
            <a:endParaRPr lang="fr-CA" sz="4000" dirty="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EC38122-8E6A-48F6-8081-B04E3B4A655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44765" y="6117137"/>
            <a:ext cx="28535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900" b="1" dirty="0">
                <a:solidFill>
                  <a:srgbClr val="092D74"/>
                </a:solidFill>
                <a:latin typeface="Century Gothic" panose="020B0502020202020204" pitchFamily="34" charset="0"/>
              </a:rPr>
              <a:t>Équipe de soutien et d’accompagnement Formation continue et services aux entreprises</a:t>
            </a:r>
          </a:p>
          <a:p>
            <a:r>
              <a:rPr lang="fr-CA" sz="900" dirty="0">
                <a:solidFill>
                  <a:srgbClr val="092D74"/>
                </a:solidFill>
                <a:latin typeface="Century Gothic" panose="020B0502020202020204" pitchFamily="34" charset="0"/>
              </a:rPr>
              <a:t>Fad.fcse@cegeptr.qc.ca</a:t>
            </a:r>
          </a:p>
        </p:txBody>
      </p:sp>
      <p:pic>
        <p:nvPicPr>
          <p:cNvPr id="2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BF4A5FF1-6350-42C6-9E7C-6BDD15D34D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7222" y="3266943"/>
            <a:ext cx="6130995" cy="3481419"/>
          </a:xfrm>
          <a:prstGeom prst="rect">
            <a:avLst/>
          </a:prstGeom>
        </p:spPr>
      </p:pic>
      <p:pic>
        <p:nvPicPr>
          <p:cNvPr id="22" name="Image 14">
            <a:extLst>
              <a:ext uri="{FF2B5EF4-FFF2-40B4-BE49-F238E27FC236}">
                <a16:creationId xmlns:a16="http://schemas.microsoft.com/office/drawing/2014/main" id="{E32B8343-85EA-49C4-9401-C824789C3AA5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55463" y="5971643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4">
            <a:extLst>
              <a:ext uri="{FF2B5EF4-FFF2-40B4-BE49-F238E27FC236}">
                <a16:creationId xmlns:a16="http://schemas.microsoft.com/office/drawing/2014/main" id="{BD613283-E715-42A7-8E76-2ACD3B8187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793" y="1623321"/>
            <a:ext cx="3620021" cy="2288609"/>
          </a:xfrm>
          <a:prstGeom prst="rect">
            <a:avLst/>
          </a:prstGeom>
        </p:spPr>
      </p:pic>
      <p:pic>
        <p:nvPicPr>
          <p:cNvPr id="5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988E171E-5F13-4A05-9252-9F68551B64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77222" y="1623321"/>
            <a:ext cx="3766158" cy="197253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528E929-687F-4D67-89EA-6AACA53E71A0}"/>
              </a:ext>
            </a:extLst>
          </p:cNvPr>
          <p:cNvSpPr txBox="1"/>
          <p:nvPr/>
        </p:nvSpPr>
        <p:spPr>
          <a:xfrm>
            <a:off x="7978036" y="2271314"/>
            <a:ext cx="39331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cs typeface="Calibri"/>
              </a:rPr>
              <a:t>Au besoin, résolvez le Captcha pour passer à l'étape suivante.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3BCC15-786C-4BD6-BC7E-10C9B627F3AE}"/>
              </a:ext>
            </a:extLst>
          </p:cNvPr>
          <p:cNvSpPr txBox="1"/>
          <p:nvPr/>
        </p:nvSpPr>
        <p:spPr>
          <a:xfrm>
            <a:off x="413359" y="4463441"/>
            <a:ext cx="376276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/>
              <a:t>Vous recevrez une demande d'activation par courriel. Cliquez sur le bouton bleu "Activation du compte" pour confirmer votre inscription</a:t>
            </a:r>
          </a:p>
        </p:txBody>
      </p:sp>
    </p:spTree>
    <p:extLst>
      <p:ext uri="{BB962C8B-B14F-4D97-AF65-F5344CB8AC3E}">
        <p14:creationId xmlns:p14="http://schemas.microsoft.com/office/powerpoint/2010/main" val="312537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5B31F0-D4E3-407A-BFB7-F32699C3BB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607312-167D-415A-956F-142B5B6AB150}"/>
              </a:ext>
            </a:extLst>
          </p:cNvPr>
          <p:cNvSpPr txBox="1"/>
          <p:nvPr/>
        </p:nvSpPr>
        <p:spPr>
          <a:xfrm>
            <a:off x="2958510" y="414671"/>
            <a:ext cx="6274981" cy="1006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000" b="1" dirty="0">
                <a:latin typeface="Century Gothic" panose="020B0502020202020204" pitchFamily="34" charset="0"/>
              </a:rPr>
              <a:t>Gérer son compte Zoom</a:t>
            </a:r>
            <a:endParaRPr lang="fr-CA" sz="4000" dirty="0">
              <a:latin typeface="Century Gothic" panose="020B0502020202020204" pitchFamily="34" charset="0"/>
              <a:cs typeface="Arial"/>
            </a:endParaRPr>
          </a:p>
          <a:p>
            <a:endParaRPr lang="fr-CA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3F006A-A034-4E00-97BB-E2ABB9A29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157" y="2498102"/>
            <a:ext cx="9743389" cy="413489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09C78C7-0172-4244-A29C-B56AE8501A0B}"/>
              </a:ext>
            </a:extLst>
          </p:cNvPr>
          <p:cNvSpPr txBox="1"/>
          <p:nvPr/>
        </p:nvSpPr>
        <p:spPr>
          <a:xfrm>
            <a:off x="1010314" y="1310326"/>
            <a:ext cx="5447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Sur le site de zoom.us, connectez-vous à votre compte en cliquant sur le bouton </a:t>
            </a:r>
            <a:r>
              <a:rPr lang="fr-CA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connexion</a:t>
            </a:r>
          </a:p>
        </p:txBody>
      </p:sp>
      <p:pic>
        <p:nvPicPr>
          <p:cNvPr id="9" name="Image 14">
            <a:extLst>
              <a:ext uri="{FF2B5EF4-FFF2-40B4-BE49-F238E27FC236}">
                <a16:creationId xmlns:a16="http://schemas.microsoft.com/office/drawing/2014/main" id="{6F1B590A-0106-430D-BFA6-BB5582F6D9C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61195" y="5834178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109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43C9E7-EA64-407B-8050-CD30EF9294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836AB9-CD70-4F02-B4FF-FBC056EBD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881" y="2470343"/>
            <a:ext cx="11255604" cy="4106612"/>
          </a:xfrm>
          <a:prstGeom prst="rect">
            <a:avLst/>
          </a:prstGeom>
        </p:spPr>
      </p:pic>
      <p:pic>
        <p:nvPicPr>
          <p:cNvPr id="5" name="Image 14">
            <a:extLst>
              <a:ext uri="{FF2B5EF4-FFF2-40B4-BE49-F238E27FC236}">
                <a16:creationId xmlns:a16="http://schemas.microsoft.com/office/drawing/2014/main" id="{F821BE9E-AF24-4BCE-9FF0-81AC749B792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17756" y="5778137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D2FA5B5-4989-4D0F-BAD6-4483A0626B17}"/>
              </a:ext>
            </a:extLst>
          </p:cNvPr>
          <p:cNvSpPr txBox="1"/>
          <p:nvPr/>
        </p:nvSpPr>
        <p:spPr>
          <a:xfrm>
            <a:off x="3121495" y="281045"/>
            <a:ext cx="5949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000" b="1" dirty="0">
                <a:latin typeface="Century Gothic" panose="020B0502020202020204" pitchFamily="34" charset="0"/>
              </a:rPr>
              <a:t>Gérer la salle d’attente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E4942C1-85B2-46EE-8507-800A165B0278}"/>
              </a:ext>
            </a:extLst>
          </p:cNvPr>
          <p:cNvSpPr/>
          <p:nvPr/>
        </p:nvSpPr>
        <p:spPr>
          <a:xfrm>
            <a:off x="320511" y="4176074"/>
            <a:ext cx="838986" cy="3487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40C0644-E3AC-430C-A957-C24CF9F37B59}"/>
              </a:ext>
            </a:extLst>
          </p:cNvPr>
          <p:cNvCxnSpPr/>
          <p:nvPr/>
        </p:nvCxnSpPr>
        <p:spPr>
          <a:xfrm>
            <a:off x="1159497" y="4449452"/>
            <a:ext cx="3421930" cy="9426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B842FD9-32D1-4344-BF10-62E5821BDACA}"/>
              </a:ext>
            </a:extLst>
          </p:cNvPr>
          <p:cNvCxnSpPr/>
          <p:nvPr/>
        </p:nvCxnSpPr>
        <p:spPr>
          <a:xfrm>
            <a:off x="5373278" y="5458120"/>
            <a:ext cx="317683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F9B9CCCB-C0FA-432B-A04B-B104B9D70D20}"/>
              </a:ext>
            </a:extLst>
          </p:cNvPr>
          <p:cNvSpPr txBox="1"/>
          <p:nvPr/>
        </p:nvSpPr>
        <p:spPr>
          <a:xfrm>
            <a:off x="740004" y="993015"/>
            <a:ext cx="8979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Dans les paramètres de votre compte Zoom, vous pouvez décider si les participants devront attendre d’être admis avant d’entrer ou s’ils sont libres d’entrer sans que vous n’ayez à les admettre. Activez simplement l’interrupteur de l’option </a:t>
            </a:r>
            <a:r>
              <a:rPr lang="fr-CA" b="1" dirty="0">
                <a:latin typeface="Arial" panose="020B0604020202020204" pitchFamily="34" charset="0"/>
                <a:cs typeface="Arial" panose="020B0604020202020204" pitchFamily="34" charset="0"/>
              </a:rPr>
              <a:t>Salle d’attente </a:t>
            </a: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dans l’onglet Paramètres si vous voulez activer la salle d’attente</a:t>
            </a:r>
          </a:p>
        </p:txBody>
      </p:sp>
    </p:spTree>
    <p:extLst>
      <p:ext uri="{BB962C8B-B14F-4D97-AF65-F5344CB8AC3E}">
        <p14:creationId xmlns:p14="http://schemas.microsoft.com/office/powerpoint/2010/main" val="2602135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82E61C-5C82-454B-9627-F857B5A151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C35CFD7-1559-40A9-B899-35D5392D5235}"/>
              </a:ext>
            </a:extLst>
          </p:cNvPr>
          <p:cNvSpPr txBox="1"/>
          <p:nvPr/>
        </p:nvSpPr>
        <p:spPr>
          <a:xfrm>
            <a:off x="1986700" y="377072"/>
            <a:ext cx="8218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000" b="1" dirty="0">
                <a:latin typeface="Century Gothic" panose="020B0502020202020204" pitchFamily="34" charset="0"/>
              </a:rPr>
              <a:t>Un filigrane incrusté dans l’écran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AAE27A-B0A0-4BFF-9CF7-BF0A7320F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46" y="2485222"/>
            <a:ext cx="7042504" cy="4278510"/>
          </a:xfrm>
          <a:prstGeom prst="rect">
            <a:avLst/>
          </a:prstGeom>
        </p:spPr>
      </p:pic>
      <p:pic>
        <p:nvPicPr>
          <p:cNvPr id="10" name="Image 14">
            <a:extLst>
              <a:ext uri="{FF2B5EF4-FFF2-40B4-BE49-F238E27FC236}">
                <a16:creationId xmlns:a16="http://schemas.microsoft.com/office/drawing/2014/main" id="{5768BD51-415D-4E5D-B1B8-92A5F02A8BE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22491" y="5862978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74ECD1F-31D0-490E-90B6-B694DDEC43A2}"/>
              </a:ext>
            </a:extLst>
          </p:cNvPr>
          <p:cNvSpPr txBox="1"/>
          <p:nvPr/>
        </p:nvSpPr>
        <p:spPr>
          <a:xfrm>
            <a:off x="7682162" y="2630079"/>
            <a:ext cx="45098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Il peut être irritant de voir votre adresse courriel apparaître de cette façon dans votre écran ou dans les vignettes caméra des participants.</a:t>
            </a:r>
          </a:p>
          <a:p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Pour retirer ce filigrane, procédez de le façon expliquée dans la diapo suivante </a:t>
            </a:r>
          </a:p>
        </p:txBody>
      </p:sp>
    </p:spTree>
    <p:extLst>
      <p:ext uri="{BB962C8B-B14F-4D97-AF65-F5344CB8AC3E}">
        <p14:creationId xmlns:p14="http://schemas.microsoft.com/office/powerpoint/2010/main" val="1314616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A88137-95AD-4158-B9ED-5510A70363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A7380C-16FF-4FC8-9286-AB8B0B0E7454}"/>
              </a:ext>
            </a:extLst>
          </p:cNvPr>
          <p:cNvSpPr txBox="1"/>
          <p:nvPr/>
        </p:nvSpPr>
        <p:spPr>
          <a:xfrm>
            <a:off x="1118647" y="254523"/>
            <a:ext cx="9954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000" b="1" dirty="0">
                <a:latin typeface="Century Gothic" panose="020B0502020202020204" pitchFamily="34" charset="0"/>
              </a:rPr>
              <a:t>Retirer le filigrane incrusté dans l’écran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9D9B0B3-F313-47A4-98DF-1779D49DD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485" y="2241793"/>
            <a:ext cx="7295259" cy="436168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D7D2745-9E3D-4AD3-B104-62D52A15D15F}"/>
              </a:ext>
            </a:extLst>
          </p:cNvPr>
          <p:cNvSpPr txBox="1"/>
          <p:nvPr/>
        </p:nvSpPr>
        <p:spPr>
          <a:xfrm>
            <a:off x="1118647" y="1063940"/>
            <a:ext cx="9247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Pour retirer l’adresse courriel en filigrane, allez dans votre compte Zoom sur zoom.us Dans l’onglet </a:t>
            </a:r>
            <a:r>
              <a:rPr lang="fr-CA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Programmer une réunion, </a:t>
            </a: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allez dans </a:t>
            </a:r>
            <a:r>
              <a:rPr lang="fr-CA" b="1" dirty="0">
                <a:latin typeface="Arial" panose="020B0604020202020204" pitchFamily="34" charset="0"/>
                <a:cs typeface="Arial" panose="020B0604020202020204" pitchFamily="34" charset="0"/>
              </a:rPr>
              <a:t>Ajouter un filigrane </a:t>
            </a: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et désactiver l’interrupteur pour le faire passer de bleu à gris</a:t>
            </a:r>
            <a:endParaRPr lang="fr-CA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14">
            <a:extLst>
              <a:ext uri="{FF2B5EF4-FFF2-40B4-BE49-F238E27FC236}">
                <a16:creationId xmlns:a16="http://schemas.microsoft.com/office/drawing/2014/main" id="{2083BF47-0DA2-4F6E-B27C-3334A5E158B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49113" y="5881832"/>
            <a:ext cx="1919363" cy="7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156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44B77E-7AAD-490F-92E6-131AD26649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C9CC7B-4EA6-4B7B-A999-482E3163F3BD}"/>
              </a:ext>
            </a:extLst>
          </p:cNvPr>
          <p:cNvSpPr txBox="1"/>
          <p:nvPr/>
        </p:nvSpPr>
        <p:spPr>
          <a:xfrm>
            <a:off x="3849279" y="367645"/>
            <a:ext cx="4493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000" dirty="0">
                <a:latin typeface="Arial" panose="020B0604020202020204" pitchFamily="34" charset="0"/>
                <a:cs typeface="Arial" panose="020B0604020202020204" pitchFamily="34" charset="0"/>
              </a:rPr>
              <a:t>Le partage d’écran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A9B9A8F-1871-40DD-B4DA-AEF30B9FB583}"/>
              </a:ext>
            </a:extLst>
          </p:cNvPr>
          <p:cNvSpPr txBox="1"/>
          <p:nvPr/>
        </p:nvSpPr>
        <p:spPr>
          <a:xfrm>
            <a:off x="373137" y="1284371"/>
            <a:ext cx="9898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Dans votre compte Zoom, il vous est possible de permettre ou d’empêcher les participants de couper le partage d’écran d’un autre et d’être la seule personne à pouvoir passer par-dessus le partage d’écran d’un autre pour le remplacer par le vôtre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77A824A-F3EC-402F-B852-CB0CCA622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42" y="2309567"/>
            <a:ext cx="8186401" cy="359931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5DE65B9-6B23-4757-8CFB-9C6E8B2B8E92}"/>
              </a:ext>
            </a:extLst>
          </p:cNvPr>
          <p:cNvSpPr txBox="1"/>
          <p:nvPr/>
        </p:nvSpPr>
        <p:spPr>
          <a:xfrm>
            <a:off x="8729221" y="2309567"/>
            <a:ext cx="327110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Dans l’onglet </a:t>
            </a:r>
            <a:r>
              <a:rPr lang="fr-CA" dirty="0">
                <a:solidFill>
                  <a:schemeClr val="accent5">
                    <a:lumMod val="75000"/>
                  </a:schemeClr>
                </a:solidFill>
              </a:rPr>
              <a:t>En réunion (base)</a:t>
            </a:r>
            <a:r>
              <a:rPr lang="fr-CA" dirty="0"/>
              <a:t>,</a:t>
            </a:r>
          </a:p>
          <a:p>
            <a:r>
              <a:rPr lang="fr-CA" dirty="0"/>
              <a:t>Dans </a:t>
            </a:r>
            <a:r>
              <a:rPr lang="fr-CA" b="1" dirty="0"/>
              <a:t>Partage d’écran, </a:t>
            </a:r>
            <a:r>
              <a:rPr lang="fr-CA" dirty="0"/>
              <a:t>activez l’interrupteur. À l’option </a:t>
            </a:r>
            <a:r>
              <a:rPr lang="fr-CA" b="1" dirty="0"/>
              <a:t>Qui peut partager?</a:t>
            </a:r>
            <a:r>
              <a:rPr lang="fr-CA" dirty="0"/>
              <a:t>, vous pouvez décider d’être le seul à pouvoir partager ou permettre le partage d’écran à tout le monde. Dans l’option </a:t>
            </a:r>
            <a:r>
              <a:rPr lang="fr-CA" b="1" dirty="0"/>
              <a:t>Qui peut commencer à partager… , </a:t>
            </a:r>
            <a:r>
              <a:rPr lang="fr-CA" dirty="0"/>
              <a:t>vous pouvez choisir d’être la seule personne à pouvoir interrompre le partage d’un participant pour le remplacer par le vôtre ou permettre cette pratique à tout le monde</a:t>
            </a:r>
            <a:endParaRPr lang="fr-CA" b="1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D67888C-7974-49A9-B8F7-5E7127118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64" y="5908877"/>
            <a:ext cx="1920406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289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450</Words>
  <Application>Microsoft Office PowerPoint</Application>
  <PresentationFormat>Grand écran</PresentationFormat>
  <Paragraphs>32</Paragraphs>
  <Slides>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Thème Office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Frédéric Gagné</dc:creator>
  <cp:lastModifiedBy>Frédéric Gagné</cp:lastModifiedBy>
  <cp:revision>1</cp:revision>
  <dcterms:created xsi:type="dcterms:W3CDTF">2022-03-14T22:20:44Z</dcterms:created>
  <dcterms:modified xsi:type="dcterms:W3CDTF">2022-03-15T19:12:16Z</dcterms:modified>
</cp:coreProperties>
</file>