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2" r:id="rId3"/>
    <p:sldId id="315" r:id="rId4"/>
    <p:sldId id="323" r:id="rId5"/>
    <p:sldId id="324" r:id="rId6"/>
    <p:sldId id="325" r:id="rId7"/>
    <p:sldId id="326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4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4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4F2C0-D5BF-40BD-B269-2F2543F98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9B189FA-DD62-4C3C-95C4-EEAEB3005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8AC665-EF29-483A-B4CF-BF0129BA2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D4FEC7-62CC-4C4B-9B5B-AA13301EE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0FEACA-0B42-44B0-94D3-F00C501CD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81545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D34A01-9066-43D5-9A26-668C16924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8B2267B-710B-46A5-A746-92E29ED93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91DEBD-1854-455B-B769-5A7D40E0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0C2795-E9FC-4E55-B733-52B40BBCC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B655A6-7F29-44EB-A689-DEA1EA10D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30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0B01FBB-7543-4F99-912A-04148057C2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4D15657-3928-409F-8C71-C7DA2950C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F3D1A0-D1CA-4ACE-8F8D-5211EDBA5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22B766-CF65-48D1-B297-1550B20F0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7EEC5E-1153-480A-8ADD-1CF54BDC7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8482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3BA354-64E9-4FD8-A546-227F4E943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D2C94B-DC47-4079-BA76-4DAC1FB04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7D5DFF-47E0-4571-92D7-3B9C21308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02FD89-A955-4989-81EA-EB5A78FF9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E62549-E130-4100-AAD8-1C47C1A5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2769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52FEC1-2596-4FF1-ABB9-C97259511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C4B1C5-B3C5-4CCE-A63B-0E98D2554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8EE1A8-168E-4EBE-A516-B9709C1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1BB6F4-E3C9-4F62-8AC2-67102E251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A534ED-F6F7-46D4-AE82-70B0507BE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44560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7E50DA-8826-4EC8-978E-CCAB0F13A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799485-733C-475B-9B88-5CEADC620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408C07-F3CD-4113-9633-7FCD0102C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CC21F-EB1D-4396-81DC-C1491B88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9DAB8D-0B58-40ED-8FB7-424AC1059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2D4EBF-C50C-4A55-8659-94F97D1AA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6417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3F6853-B520-45A1-8F84-EF7451B50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3A1D11-B880-46A1-9DEE-22133ECE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E0C6CD-DF1B-45E5-A1D8-340938125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3CF19E-F3C7-4992-B259-B6DA42DE1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DA4879-E3CD-4120-BE74-1A3782C12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99736B-AAC1-4966-B452-77C3639A7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A1BBD1A-CFAE-4811-9923-7F3BDE261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9C15B66-4025-425A-8B8E-0AC96A4C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4027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7F3292-4723-4535-94F2-FE8019420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B2554B-8790-4F05-89CD-A866B5408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47AE880-2590-4B8C-ABE3-5343225E7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B18A4A-7677-4393-A0E5-F2225A7D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2829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52257EB-F3D0-40B2-A449-A32C78089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F452159-1A04-45C9-B6C3-6629F409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A71441-FC09-4726-807D-1C24F3FF3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014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93D35E-9FFF-409F-BC41-B356E57F7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B534F3-2DCC-4F03-9B5B-8FF32EC71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7F3C61-651F-4F50-A1E0-B2578481B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D41E594-0974-4DF8-A2A9-CC66417B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4897DD-043B-4325-BC32-36552850E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D8373CE-180C-4A49-A388-B43923A4B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4657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3C5488-A1A4-4332-A520-EC9FF5696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4B44E7C-92C7-495C-B6D5-07720BF529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F42DFED-9ADA-4424-9FE9-F686C4A32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B969D3-2FD8-4591-9BF6-920D4396D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F90C13-C36F-4FEE-BB17-96A2839F4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020F693-D698-4B4E-B351-C448CFCC5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5256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C6B6A6-9B40-440A-A321-6052C0B1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A70FFF4-F738-4668-B6D8-9A607AFF8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877F26-0388-430B-836F-383502893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0AEFF-964C-4514-A2BD-7BC8F5E256C9}" type="datetimeFigureOut">
              <a:rPr lang="fr-CA" smtClean="0"/>
              <a:t>2022-04-13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37BFA0-81D0-4694-A63B-F8F30E6F0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3F64BF-1029-4FC3-92A1-212A125C4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0DB81-4ECD-41D0-90F7-9C5DD57C1E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441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6025E6-624B-4A63-92D5-BD0F0FA99E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Power BI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E63EDE2-7A14-4DEE-9507-0BE75C0FB9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Première connexion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F558D6-0700-4F5D-BDC3-B602DFF35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35637"/>
            <a:ext cx="12192000" cy="101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97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>
            <a:extLst>
              <a:ext uri="{FF2B5EF4-FFF2-40B4-BE49-F238E27FC236}">
                <a16:creationId xmlns:a16="http://schemas.microsoft.com/office/drawing/2014/main" id="{C305622E-159D-41B9-9ED6-5B477D5C7C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99472" y="332656"/>
            <a:ext cx="8229600" cy="1143000"/>
          </a:xfrm>
        </p:spPr>
        <p:txBody>
          <a:bodyPr/>
          <a:lstStyle/>
          <a:p>
            <a:r>
              <a:rPr lang="fr-CA" altLang="fr-FR" sz="2800" dirty="0"/>
              <a:t>Première ouverture du logiciel fraichement installé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8CB0F8-F63A-4AB3-AC66-D247A6FD9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912" y="1905000"/>
            <a:ext cx="9144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96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>
            <a:extLst>
              <a:ext uri="{FF2B5EF4-FFF2-40B4-BE49-F238E27FC236}">
                <a16:creationId xmlns:a16="http://schemas.microsoft.com/office/drawing/2014/main" id="{C305622E-159D-41B9-9ED6-5B477D5C7C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99472" y="332656"/>
            <a:ext cx="8229600" cy="1143000"/>
          </a:xfrm>
        </p:spPr>
        <p:txBody>
          <a:bodyPr/>
          <a:lstStyle/>
          <a:p>
            <a:r>
              <a:rPr lang="fr-CA" altLang="fr-FR" sz="2800" dirty="0"/>
              <a:t>Première ouverture du logiciel fraichement installé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8CB0F8-F63A-4AB3-AC66-D247A6FD9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912" y="1905000"/>
            <a:ext cx="9144000" cy="4953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705F11-ACB9-4EBF-BD18-25C1349879B1}"/>
              </a:ext>
            </a:extLst>
          </p:cNvPr>
          <p:cNvSpPr/>
          <p:nvPr/>
        </p:nvSpPr>
        <p:spPr>
          <a:xfrm>
            <a:off x="5303912" y="4869160"/>
            <a:ext cx="158417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807D8C-F845-492B-8099-EEA4FA2594D9}"/>
              </a:ext>
            </a:extLst>
          </p:cNvPr>
          <p:cNvSpPr/>
          <p:nvPr/>
        </p:nvSpPr>
        <p:spPr>
          <a:xfrm>
            <a:off x="1524000" y="5949280"/>
            <a:ext cx="9156912" cy="9087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0BA70FF-23B7-4896-B58F-87B26C7BD0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663" t="60532" r="41296" b="34570"/>
          <a:stretch/>
        </p:blipFill>
        <p:spPr>
          <a:xfrm>
            <a:off x="4222498" y="6111957"/>
            <a:ext cx="3747005" cy="5833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B666EC-2209-4587-9175-BCDB0B71F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086" y="5047863"/>
            <a:ext cx="188002" cy="28165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698B75C-4601-4F8C-BBB0-61D902650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56" y="6417576"/>
            <a:ext cx="343245" cy="5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63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>
            <a:extLst>
              <a:ext uri="{FF2B5EF4-FFF2-40B4-BE49-F238E27FC236}">
                <a16:creationId xmlns:a16="http://schemas.microsoft.com/office/drawing/2014/main" id="{C305622E-159D-41B9-9ED6-5B477D5C7C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99472" y="332656"/>
            <a:ext cx="8229600" cy="1143000"/>
          </a:xfrm>
        </p:spPr>
        <p:txBody>
          <a:bodyPr/>
          <a:lstStyle/>
          <a:p>
            <a:r>
              <a:rPr lang="fr-CA" altLang="fr-FR" sz="2800" dirty="0"/>
              <a:t>Se connecter avec le compte </a:t>
            </a:r>
            <a:r>
              <a:rPr lang="fr-CA" altLang="fr-FR" sz="2800" b="1" dirty="0">
                <a:solidFill>
                  <a:srgbClr val="FF0000"/>
                </a:solidFill>
              </a:rPr>
              <a:t>@cegeptr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73AF45-1FF2-43DC-9FA5-83E3C21B1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418" y="2276872"/>
            <a:ext cx="4763165" cy="24958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014676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>
            <a:extLst>
              <a:ext uri="{FF2B5EF4-FFF2-40B4-BE49-F238E27FC236}">
                <a16:creationId xmlns:a16="http://schemas.microsoft.com/office/drawing/2014/main" id="{C305622E-159D-41B9-9ED6-5B477D5C7C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99472" y="332656"/>
            <a:ext cx="8229600" cy="1143000"/>
          </a:xfrm>
        </p:spPr>
        <p:txBody>
          <a:bodyPr/>
          <a:lstStyle/>
          <a:p>
            <a:r>
              <a:rPr lang="fr-CA" altLang="fr-FR" sz="2800" dirty="0"/>
              <a:t>Se connecter avec le compte </a:t>
            </a:r>
            <a:r>
              <a:rPr lang="fr-CA" altLang="fr-FR" sz="2800" b="1" dirty="0">
                <a:solidFill>
                  <a:srgbClr val="FF0000"/>
                </a:solidFill>
              </a:rPr>
              <a:t>@cegeptr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7B5DB5-1710-4B86-9F02-60970E1B3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272" y="1196752"/>
            <a:ext cx="9144000" cy="4953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44C769-DEFE-4028-B24D-9DCC70F72414}"/>
              </a:ext>
            </a:extLst>
          </p:cNvPr>
          <p:cNvSpPr/>
          <p:nvPr/>
        </p:nvSpPr>
        <p:spPr>
          <a:xfrm>
            <a:off x="9264352" y="1206213"/>
            <a:ext cx="858432" cy="1787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6A5940-E3BD-4B2D-85E5-A634540E1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723" y="1301946"/>
            <a:ext cx="188002" cy="28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88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>
            <a:extLst>
              <a:ext uri="{FF2B5EF4-FFF2-40B4-BE49-F238E27FC236}">
                <a16:creationId xmlns:a16="http://schemas.microsoft.com/office/drawing/2014/main" id="{C305622E-159D-41B9-9ED6-5B477D5C7C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99472" y="332656"/>
            <a:ext cx="8229600" cy="1143000"/>
          </a:xfrm>
        </p:spPr>
        <p:txBody>
          <a:bodyPr/>
          <a:lstStyle/>
          <a:p>
            <a:r>
              <a:rPr lang="fr-CA" altLang="fr-FR" sz="2800" dirty="0"/>
              <a:t>Se connecter avec le compte </a:t>
            </a:r>
            <a:r>
              <a:rPr lang="fr-CA" altLang="fr-FR" sz="2800" b="1" dirty="0">
                <a:solidFill>
                  <a:srgbClr val="FF0000"/>
                </a:solidFill>
              </a:rPr>
              <a:t>@cegeptr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70C797-D5C9-4395-95CD-E35C303EA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196753"/>
            <a:ext cx="9144000" cy="4943475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3C306C31-110E-44DF-BD48-CBFF52DA6DF6}"/>
              </a:ext>
            </a:extLst>
          </p:cNvPr>
          <p:cNvGrpSpPr/>
          <p:nvPr/>
        </p:nvGrpSpPr>
        <p:grpSpPr>
          <a:xfrm>
            <a:off x="8873482" y="1805575"/>
            <a:ext cx="858432" cy="377383"/>
            <a:chOff x="7740352" y="1206213"/>
            <a:chExt cx="858432" cy="37738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744C769-DEFE-4028-B24D-9DCC70F72414}"/>
                </a:ext>
              </a:extLst>
            </p:cNvPr>
            <p:cNvSpPr/>
            <p:nvPr/>
          </p:nvSpPr>
          <p:spPr>
            <a:xfrm>
              <a:off x="7740352" y="1206213"/>
              <a:ext cx="858432" cy="17870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86A5940-E3BD-4B2D-85E5-A634540E1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74723" y="1301945"/>
              <a:ext cx="188002" cy="281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2209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>
            <a:extLst>
              <a:ext uri="{FF2B5EF4-FFF2-40B4-BE49-F238E27FC236}">
                <a16:creationId xmlns:a16="http://schemas.microsoft.com/office/drawing/2014/main" id="{C305622E-159D-41B9-9ED6-5B477D5C7C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99472" y="332656"/>
            <a:ext cx="8229600" cy="1143000"/>
          </a:xfrm>
        </p:spPr>
        <p:txBody>
          <a:bodyPr/>
          <a:lstStyle/>
          <a:p>
            <a:r>
              <a:rPr lang="fr-CA" altLang="fr-FR" sz="2800" dirty="0"/>
              <a:t>Se connecter avec le compte </a:t>
            </a:r>
            <a:r>
              <a:rPr lang="fr-CA" altLang="fr-FR" sz="2800" b="1" dirty="0">
                <a:solidFill>
                  <a:srgbClr val="FF0000"/>
                </a:solidFill>
              </a:rPr>
              <a:t>@cegeptr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D4CE5F-01D3-4BD6-98A5-23FADFE49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1916833"/>
            <a:ext cx="8669576" cy="24834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EF3CA71-6B73-4D5D-8FBF-14DE4C58D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904" y="1920282"/>
            <a:ext cx="4344006" cy="26864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44C769-DEFE-4028-B24D-9DCC70F72414}"/>
              </a:ext>
            </a:extLst>
          </p:cNvPr>
          <p:cNvSpPr/>
          <p:nvPr/>
        </p:nvSpPr>
        <p:spPr>
          <a:xfrm>
            <a:off x="7113037" y="3284984"/>
            <a:ext cx="998375" cy="3726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DD0158B-9573-44DD-8F1F-528F8C298E2E}"/>
              </a:ext>
            </a:extLst>
          </p:cNvPr>
          <p:cNvSpPr txBox="1"/>
          <p:nvPr/>
        </p:nvSpPr>
        <p:spPr>
          <a:xfrm>
            <a:off x="3848910" y="4934010"/>
            <a:ext cx="4494179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2400" dirty="0"/>
              <a:t>Il faut que vous ayez la version pro (pas la version d’essai de 60 j)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DB502F-63DA-4AA2-984A-DF2593C9BB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844130"/>
            <a:ext cx="12192000" cy="101387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1FA57C5-E4FF-46A1-9EB9-5A4325053CA6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6096000" y="3657600"/>
            <a:ext cx="1017037" cy="12764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4765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61</Words>
  <Application>Microsoft Office PowerPoint</Application>
  <PresentationFormat>Grand écran</PresentationFormat>
  <Paragraphs>9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Power BI</vt:lpstr>
      <vt:lpstr>Première ouverture du logiciel fraichement installé</vt:lpstr>
      <vt:lpstr>Première ouverture du logiciel fraichement installé</vt:lpstr>
      <vt:lpstr>Se connecter avec le compte @cegeptr</vt:lpstr>
      <vt:lpstr>Se connecter avec le compte @cegeptr</vt:lpstr>
      <vt:lpstr>Se connecter avec le compte @cegeptr</vt:lpstr>
      <vt:lpstr>Se connecter avec le compte @cegeptr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BI</dc:title>
  <dc:creator>Simon Lévesque</dc:creator>
  <cp:lastModifiedBy>Simon Lévesque</cp:lastModifiedBy>
  <cp:revision>1</cp:revision>
  <dcterms:created xsi:type="dcterms:W3CDTF">2022-04-13T15:36:51Z</dcterms:created>
  <dcterms:modified xsi:type="dcterms:W3CDTF">2022-04-13T15:40:45Z</dcterms:modified>
</cp:coreProperties>
</file>