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Action1.xml" ContentType="application/vnd.ms-office.inkAction+xml"/>
  <Override PartName="/ppt/ink/inkAction2.xml" ContentType="application/vnd.ms-office.inkAction+xml"/>
  <Override PartName="/ppt/ink/inkAction3.xml" ContentType="application/vnd.ms-office.inkAction+xml"/>
  <Override PartName="/ppt/ink/inkAction4.xml" ContentType="application/vnd.ms-office.inkAction+xml"/>
  <Override PartName="/ppt/ink/inkAction5.xml" ContentType="application/vnd.ms-office.inkAction+xml"/>
  <Override PartName="/ppt/ink/inkAction6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9T23:09:55.029"/>
    </inkml:context>
    <inkml:brush xml:id="br0">
      <inkml:brushProperty name="width" value="0.08819" units="cm"/>
      <inkml:brushProperty name="height" value="0.35278" units="cm"/>
      <inkml:brushProperty name="color" value="#0070C0"/>
      <inkml:brushProperty name="tip" value="rectangle"/>
      <inkml:brushProperty name="rasterOp" value="maskPen"/>
    </inkml:brush>
  </inkml:definitions>
  <iact:action type="add" startTime="4466">
    <iact:property name="dataType"/>
    <iact:actionData xml:id="d0">
      <inkml:trace xmlns:inkml="http://www.w3.org/2003/InkML" xml:id="stk0" contextRef="#ctx0" brushRef="#br0">9370 12511 0,'23'0'7,"1"0"17,0 0-17,-1 0 11,1 0-10,-1 0-2,1 0 3,23 0 0,0 0 9,-23 0-12,0 0 3,23 0-3,0 24 5,0-24-4,0 0 1,-23 0-3,23 0 4,-23 0-2,23 0 1,0 0 1,-23 0-1,23 23 1,24-23-2,-48 0 2,25 0-3,-1 0 2,-24 0 2,25 0-4,-1 0 3,24 24 1,-1-24-3,-22 0 0,46 0 0,0 0 5,-23 0-5,0 23 1,0-23-2,47 0 5,-24 0-4,1 24-1,-25-24 3,25 0 1,-1 0-6,-23 0 6,47 0-4,-71 0 2,48 0 1,23 0-1,-48 0-1,1 0 9,24 0-15,-1 0 8,-47 0-1,71 0-1,-23 0 3,-1 0-4,0 0 3,24 0-1,-47 0 0,47 0 0,-47 0 1,23 0-2,24 0 3,-23 0-6,-1 0 4,-23 0 0,0 0 3,23 0-4,-47 0 1,48 0 0,-24 0-1,23 0 1,-23 0 1,23 0-1,-23 0 0,-24 0-1,24 0 3,47 0-3,-47 0 1,47-24 1,-71 24-4,47 0 5,1 0-4,-1 0 5,-23 0-4,0 0 3,47 0-5,-24 0 5,1 0-5,-25 0 7,25 0-5,-1 0 0,48 0 1,-24 0-2,0 0 2,-24 0 0,1 0 0,-1 0 1,24 0 0,-71 0-1,48 0-2,-1 0 2,-47 0 0,24 0 3,0 0-5,-47 0 1,70 0 4,-23 0-6,-24 0 7,24 0-6,23 0 4,-70 0-5,47 0 5,-1 0-5,-22 0 7,-1 0-7,24 0 6,-48 0-4,24 0-2,1 0 4,-25 0-1,24 0 0,-23 0 8,0 0-9,-1 0 9,1 0 9,-1 0 0,1 0 5,0 0-14,-1 0-4,1 0 9,-1 0-11,1 0 4,23 0 4,-23 0 20,-1 0-30,25 0 15,-25 0-14,24 0 9,-23 0-10,0 0 13,-1 0-3</inkml:trace>
    </iact:actionData>
  </iact:action>
  <iact:action type="add" startTime="12706">
    <iact:property name="dataType"/>
    <iact:actionData xml:id="d1">
      <inkml:trace xmlns:inkml="http://www.w3.org/2003/InkML" xml:id="stk1" contextRef="#ctx0" brushRef="#br0">10007 15060 0,'0'24'235,"0"0"-219,0-1-9,0 1 1,0-1 0,0 1 0,0 0 9,0-1-4,0 1-6,0-1 20,0 1-20,0 0 32,0-1-31,0 1 6,0-1 17,0 1-16,0 0-1,0-1-10,0 1 15,0 0-14,0-1 7,0 1 20,0-1-28,0 1 5,0 0 9,0-1-12,0 1 12,0-1-10,0 1 0,0 0-2,0-1 4,0 1-3,0 23 1,0-23-2,0-1 4,0 1-4,0-1 4,0 25-4,0-1 4,-24 0 7,24 0-10,0-23 2,0-1-1,0 1-2,0 0 3,0 23-3,0-23 3,0 23-2,0-24 10,0 1-8,0 0-3,0-1 2,0 1 0,0-1 1,0 1 8,0 0-7,0 23-3,0-24 0,0 1 7,0 23-5,0-23-1,-23-1 9,23 1-9,0 0-1,0 23 3,0-24-5,0 1 4,0 47 0,0-48-3,0 1 2,0 0 0,0 23 1,-24-23 0,24-1-3,0 1 2,0-1 2,0 1-3,0 0 0,0-1 2,0 1 0,0-1-1,0 1 0,0 0-2,0 23 2,0-24 9,0 1-8,0 0-2,0-1 2,0 1 0,0-1 8,0 1-1,0 0-12,0-1 14,0 1-8,0-1 3,0 1 5,0 0-10,0-1 7,0 1-8,0-1 10,0 1-11,0 0 2,0-1 9,0 25 1,0-25-10,0 1-2,0-1 5,0 1-7,0 0 7,0-1 2,0 1-4,0-1-1,0 1 7,0 0 2,0-1-10,0 1 25,24-24-14,-24 23-10,0 1 2,0 0 3,0-1-3,0 1 15,0-1-11,0 1 16,0 0-29,0-1 7,0 1 16,23-1-7,-23 1 0,0 0 12,0-1-19,0 24 26,0-23-19,0 0 17,0-1-14</inkml:trace>
    </iact:actionData>
  </iact:action>
  <iact:action type="add" startTime="19002">
    <iact:property name="dataType"/>
    <iact:actionData xml:id="d2">
      <inkml:trace xmlns:inkml="http://www.w3.org/2003/InkML" xml:id="stk2" contextRef="#ctx0" brushRef="#br0">10267 15155 0,'0'-24'48,"23"24"-42,1 0 5,23 0-6,-23 0 6,-1 0-6,24 0 4,-23 0-2,47 0 1,-24 0 0,-23 0 0,46 0 0,-22 24 1,-1-24 1,0 23-2,0-23-3,-23 0 5,23 0-2,24 0 1,-48 0-2,25 0 0,-25 0 0,24 0 2,1 0-2,-25 0 2,1 0 0,-1 0-1,1 0 1,23 0-4,0 0 12,-23 0-6,0 0-7,-1 0 7,24 0-6,1 0 4,-25 0-2,24 0 1,1 0 0,-25 0 1,24 0 0,-23 0 0,23 0-4,24 0 3,-47 0 3,23 0-3,24 24-1,-24-24 0,24 0 3,-1 0-5,-22 0 6,-25 0-3,24 0 0,-23 0-3,47 24 7,-24-24-8,-23 0 7,23 0-6,-24 23 6,25-23-5,-1 0 1,-24 0 2,25 0-1,-25 0 2,24 0-3,-23 0 1,23 0 7,-23 0-8,-1 0 3,1 0-2,0 0 0,-1 0 0,48 0 0,-24 0 10,0 0-13,1 0 5,-25 0-4,1 0 4,-1 0-5,25 0 7,-25 0-6,1 0 3,-1 0-2,1 24 8,0-24-8,-1 0 2,1 0 0,-1 0-1,1 0 0,0 0 7,-1 0-5,1 0-3,23 0 2,-23 0-1,-1 0-1,1 0 2,-1 0-3,1 0 3,0 0 1,-1 0 12,1 0-15,-1 0 9,1 0 10,0 0-13</inkml:trace>
    </iact:actionData>
  </iact:action>
  <iact:action type="add" startTime="20746">
    <iact:property name="dataType"/>
    <iact:actionData xml:id="d3">
      <inkml:trace xmlns:inkml="http://www.w3.org/2003/InkML" xml:id="stk3" contextRef="#ctx0" brushRef="#br0">14208 15273 0,'23'0'54,"25"0"-43,-25 0 3,24 0-6,-23 0 2,0 0-1,-1 0-4,1 0 11,-1 0-5,1 0-6,23 0 6,0 0 1,-23 0 3,0 23 1,-1-23-13,1 0 12,-1 0-6,1 0-3,0 0 2,-1 0 1,1 0-1,-1 0 8,1 0-6,0 0-3,-1 0 0,1 24 2,23-24-2,0 0 2,-23 0-3,47 0 5,-1 0-6,-46 0 6,23 0-5,0 0 4,-23 0-3,47 0 2,-48 0 4,1 0-4,23 0 6,-23 0-6,-1 0 6,1 0-4,23 0 11,-23 0-8,-1 0 3,25 0-16,-25 0 15,1 0-6,-1 0-3,25 0 3,-25 0-3,1 0 1,23 0-1,-23 0 2,23 0-4,-24 0 3,1 0 0,0 0 0,-1 0 0,1 0 1,23 0 0,-23 0 0,23 0-1,-24 0-3,25 0 4,-1 0-1,-24 0 1,1 0-3,0 0 5,23 0-5,-24 0 3,1 0 0,0 0 6,-1 0-5,1 0-3,-1 0 1,1 0 6,0 0 2,-1 0-7,1 0 8,0 0 21,-1 0-14,1 0 75,-1 0 114,1 0-147,0 0-36,-1 0 17</inkml:trace>
    </iact:actionData>
  </iact:action>
  <iact:action type="add" startTime="32665">
    <iact:property name="dataType"/>
    <iact:actionData xml:id="d4">
      <inkml:trace xmlns:inkml="http://www.w3.org/2003/InkML" xml:id="stk4" contextRef="#ctx0" brushRef="#br0">10267 18412 0,'23'0'76,"1"0"-72,-1 0 8,25 0-4,-25 0-4,24 0 6,-23 0-5,0 0 6,46 0-6,1 0 3,-24 0 1,24 0-2,-47 0 1,70 0 2,-47 0-1,1 0-2,22 0 1,-22 0-2,-1 0 3,24 0-1,-24 0 1,-24 0 0,25 0 2,-1 0-8,-24 0 10,25 0-10,-25 0 10,24 0-10,1 0 9,-25 0-8,24 0 7,24 0-7,-24 0 8,1 0-8,46 24 4,-23-24 1,0 0-1,-1 0 0,-22 0 2,22 0-2,1 0 0,-24 0-3,1 0 3,22 24 0,-22-24 9,-1 0-8,-24 0-1,1 0 0,0 0 1,23 0-3,0 0 3,-23 0-3,23 0 5,-24 0-6,48 0 3,-24 0 2,-23 0 0,23 0-4,-23 0 1,23 0 0,-23 0 3,-1 0 5,1 0-6,-1 0 23,1 0 0,0 0-15,-1 0 4,1 0-9,-1 0-8,1 0 12,0 0-8,-1 0 10,1 0-10,-1 0 22,-23 23-22,24-23 19</inkml:trace>
    </iact:actionData>
  </iact:action>
  <iact:action type="add" startTime="35682">
    <iact:property name="dataType"/>
    <iact:actionData xml:id="d5">
      <inkml:trace xmlns:inkml="http://www.w3.org/2003/InkML" xml:id="stk5" contextRef="#ctx0" brushRef="#br0">16521 18412 0,'47'0'88,"-24"0"-67,25 0-13,-25-23-4,25 23 4,-25 0-2,24 0 2,1 0 0,-25 0 0,1 0 0,23 0 2,-23 0-5,-1 0 5,1 0-2,-1 0-2,1 0 5,0 0 3,-1 0-6,1 0 8,-1 0-4,1 0-8,0 0 12,-1 0-5,1 0-6,-1 0 10,1 0 0,0 0 2,-1 0-3,1 0-4,-1 0 22,1 0-15,0 0-1,-1 0 0,1 0-8,-1 0 9,1 0 1,0 0-4,-1 0-6,1 0 2,-1 0-5,1 0 5,0 0-5,-1 0 11,1 0-8,-1 0 8,1 0-8,0 0 2,-1 0-4,1 0 2,-1 0 17,1 0-7,0 0-2,-1 0 5,1 0-3</inkml:trace>
    </iact:actionData>
  </iact:action>
  <iact:action type="add" startTime="39441">
    <iact:property name="dataType"/>
    <iact:actionData xml:id="d6">
      <inkml:trace xmlns:inkml="http://www.w3.org/2003/InkML" xml:id="stk6" contextRef="#ctx0" brushRef="#br0">14916 18365 0,'23'0'42,"1"0"-4,0 0 30,-1 0-59,1 0 11,-1 0-14,1 0 2,0 0 9,-1 0-9,1 0-1,-1 0 3,1 0-2,0 0-1,23 0 0,-24 0 2,1 0-1,23 0 1,-23 0 6,-1 0-8,1 0 11,0 0-1,-1 0 5,1 0 1,-1 0-6,1 0-10,0 0 9,-1 0-7,1 0 15,-1 0-8,1 0-15,0 0 15,-1 0-7,1 0 8,-1 0-2,1 0-6,0 0 11,-1 0-9,1 0 6,-1 0-12,1 0 3,0 0 8,-1 0-9,1 0 9,-1 0-8,1 0 0,0 0 32,-1 0-13,1 0-1,-1 0-4,1 0-2,0 0-5,-24 24-4,23-24 7,1 0 19,-1 0 48,1 0 136,0 0-146,-1 0-39</inkml:trace>
    </iact:actionData>
  </iact:action>
  <iact:action type="add" startTime="51146">
    <iact:property name="dataType"/>
    <iact:actionData xml:id="d7">
      <inkml:trace xmlns:inkml="http://www.w3.org/2003/InkML" xml:id="stk7" contextRef="#ctx0" brushRef="#br0">10361 16075 0,'24'0'41,"-1"0"-26,1 0-9,23 0 2,-23 0 1,-1 0-2,24 0 4,1 0-6,-1 24 6,0-24-6,-23 0 7,-1 0-6,48 0 0,-47 0 4,-1 0-3,24 0 1,-23 0 0,47 0 1,-48 0-3,48 0 2,-24 0 0,1 0 2,-1 0-4,0 0 2,0 0 0,0 0 2,-23 0-4,23 0 4,0 0-2,1 0 6,-25 0-3,24 0-4,24 0 2,-47 0-4,23 0 6,0 0-4,0 0 2,1 0-1,-1 0 1,-24 0-4,48 0 4,-47 0-3,-1 0 3,1 0 0,0 24 7,23-24-2,-24 0-5,25 0 8</inkml:trace>
    </iact:actionData>
  </iact:action>
  <iact:action type="add" startTime="52937">
    <iact:property name="dataType"/>
    <iact:actionData xml:id="d8">
      <inkml:trace xmlns:inkml="http://www.w3.org/2003/InkML" xml:id="stk8" contextRef="#ctx0" brushRef="#br0">14255 16123 0,'24'0'32,"-1"0"-24,1 0 0,-1 0 11,1 0-11,0 0-4,-1 0 4,1 0 3,23 0 4,0 0-7,-23 0-1,23 0 5,-23 0-8,23 23 6,0-23-2,-23 0 1,23 0-3,-24 0 3,48 0-3,-24 0 4,1 0-5,-1 0 4,24 0-1,-1 0 7,-46 0-7,47 0 2,-24 0-4,0 0 2,0 0 2,-23 0-2,23 0 0,24 0 1,-47 0-2,-1 0 3,48 0-5,-47 0 6,46 0-5,-46 0 3,47 0-4,23 0 4,-23 0-2,0 0 1,-24 0 0,24 0 3,-24 0-6,24 0 3,-48 0 0,48 0 0,-24 0 0,1 0 2,-1 0-2,0 0 0,-23 0-2,23 0 2,0-23 1,-23 23-2,23 0 3,-23 0-4,23 0 3,0 0-2,-23 0 5,-1 0-8,1 0 8,-1 0-8,25 0 12,-25 0 2,24 0-10,1 0 7,-1 0-8,0 0 10,0 0-1,-23 0-7,23 0 5,0 0-6,0 0 11,1 0-3,-1 0-11,-24 0 7,1 0-7,0 0 6,-1 0-5,1 0 4,-1 0-6,1 0 7,23 0-6,-23 0 11,-1 0-8,1 0 0,0 0 2,-1 0 2,1 0 4,-1 0-13,1 0 12,0 0-4,-1 0-4,1 0 7,23 0-3,0-24 10,-23 24-5,-1 0 11,1 0-9,0 0 25,-1 0-2,1 0-2,-1 0-26,1 0 2,0 0 18,-1 0-30,1 0 14,-1 0-10,1 0 3,0 0 5,-1 0-6,1 0-1,-1 0-2,1 0 2,0 0 0,23 0 0,-24 0 0,1 0 1,23 0-2,-23 0 9,-1 0-6,1 0 7,0 0-11,-1 0 10,1 0-9,-1 0 9,1 0-8,23 0 1,-23 0 6,23 0-6,-23 0-2,-1 0 3,1 0-4,-1 0 2,1 0 2,0 0-2,-1 0-2,24 0 10,-23 0 10,23 0-20,-23 0 22,-1 0-24,1 0 20,0 0 1</inkml:trace>
    </iact:actionData>
  </iact:action>
  <iact:action type="add" startTime="58073">
    <iact:property name="dataType"/>
    <iact:actionData xml:id="d9">
      <inkml:trace xmlns:inkml="http://www.w3.org/2003/InkML" xml:id="stk9" contextRef="#ctx0" brushRef="#br0">10408 16784 0,'24'0'72,"-1"0"-64,25 0 1,-1 0-2,-24 0 4,25 0-7,22 0 5,1 0 7,-24 0-9,24 0-5,-24 0 5,-23 0 1,0 0 0,23 0 6,-24 0-6,1 0-3,0 0 1,-1 0 3,1 0-1,-1 0-3,1 0 6,23 0-6,0 0 7,-23 0-7,23 0 3,-23 0-1,23 0 1,-23 0 1,-1 0 0,24 0-2,-23 0 9,0 0-8,-1 0 0,1 0-7,23 0 14,-23 0 1,-1 0 8,1 0-9,-1 0 2,1 0-6,0 0-4,-1 0 6,1 0 3,-1 0 11,1 0-13,0 0-5,-1 0 7,1 0-10,-1 47 10,1-47-6,0 0-2,-1 23 6,1-23-3,-1 0-6,1 0 6,0 0 5</inkml:trace>
    </iact:actionData>
  </iact:action>
  <iact:action type="add" startTime="59521">
    <iact:property name="dataType"/>
    <iact:actionData xml:id="d10">
      <inkml:trace xmlns:inkml="http://www.w3.org/2003/InkML" xml:id="stk10" contextRef="#ctx0" brushRef="#br0">14231 16807 0,'24'0'23,"0"0"12,-1 0-27,1 0-1,-1 0-1,1 0 4,0 0-4,23 0 5,0 0 3,0 0-7,0 0 10,-23 0-8,0 0 0,23 0-1,-24 0-3,1 0 6,0 0-4,23 0 2,0 0-2,-23 0 10,23 0-11,0 0 10,-23 0-9,23 0 2,0 0 0,-23 0-2,46 0 0,-46 0 3,47 0-1,0 0-4,-24 0 3,24 0 0,-1 0 2,-46 24-3,23-24 2,0 0-1,-23 0 2,47 0-6,-48 0 7,1 0-6,23 0 6,0 0 6,-23 0-13,0 0 12,23 0-7,-24 0 8,25 0-11,-25 0 12,1 0-12,-1 0 12,1 0 278,0 0-282,-1 0 18,1 0-15,-1 0 9,1 0-20,0 0 2,-1 0 16,1 23-16,-1-23 8,1 0-6,0 0-4,-1 0 4,1 0-5,-1 0 23,1 0-24,0 0 8,23 0 1,-24 0-4,1 0 13,0 0-14,-1 0 8,25 0-8,-25 0 10,24 0-10,-23 0 0,23 0 1,-23 0-4,23 0 5,0 0-4,-23 0 6,-1 0-8,1 0 8,0 0-8,-1 0 7,24 0 5,-23 0-11,0 0 11,-1 0 8,1 0 0,-1 0 17,1 0-25,0 0 29,-1 0-28</inkml:trace>
    </iact:actionData>
  </iact:action>
  <iact:action type="add" startTime="62738">
    <iact:property name="dataType"/>
    <iact:actionData xml:id="d11">
      <inkml:trace xmlns:inkml="http://www.w3.org/2003/InkML" xml:id="stk11" contextRef="#ctx0" brushRef="#br0">10385 17610 0,'23'0'54,"24"0"-45,-23 0-1,0 0 6,-1 0-11,24 0 3,24 0 2,-47 0 0,23 0 2,-23 0-3,23 0 2,-24 0 0,1 0-4,23 0 3,-23 0 2,-1 0-4,25 0 5,-1 0-6,0 0 7,0 0-8,0 0 8,24 0-5,0 0-2,-24 0 5,24 0 6,0 0-8,-24 0-1,0 0-6,24 0 5,-24 0 11,0 0-9,24 0-1,0 0 3,-47 0-1,46 0-2,1 0 0,0 0 3,0 0-3,0 0 1,23 0-1,-23 0 3,23 0-5,1 0 7,-48 0-6,24 0 8,-24 0-11,24 0 3,-1 0 2,-22 0 1,-25 0-3,1 0 4,23 0-4,-23 0 2,-1 0 0,24 0 2,-23 0 12,0 0-14,-1 0 18,1 0-18,-1 0 23,1 0-15,0 0 12,-1 23-9,1-23 14,-24 24 26,23-24-35,1 0-10,0 0 10,-1 0 7,1 24-14,-1-24 6</inkml:trace>
    </iact:actionData>
  </iact:action>
  <iact:action type="add" startTime="64937">
    <iact:property name="dataType"/>
    <iact:actionData xml:id="d12">
      <inkml:trace xmlns:inkml="http://www.w3.org/2003/InkML" xml:id="stk12" contextRef="#ctx0" brushRef="#br0">14255 17657 0,'24'0'152,"-1"0"-134,24 0-13,-23 0 5,23 0-1,-23 0-1,23 0 6,-23 0-6,-1 0 0,1 0 2,23 0 3,-23 0-4,-1 0 0,1 0-3,-1 0 2,25 0 1,-1 0-1,-24 0-1,25 0 4,-25 0-5,24 0 3,1 0 6,-25 0-12,24 0 3,1 0 0,-1 0 3,24 0 0,-24 0-3,0-24 5,24 24-6,-24 0 6,0 0-6,0 0 3,-23 0 0,23 0 7,-23 0-5,23 0-4,0 0-3,-23 0 3,23 0 4,-23 0-4,-1 0 2,1 0 0,23 0 0,-23 0 0,-1 0 2,24 0-1,1 0-4,-25 0 3,1 0 2,-1 0-3,1 0 10,0 0-3,-1 0-5,24 0 7,-23 0 6,0 0-21,-1 0 7,1 0 12,23 0-16,-23 0 13,-1 0-10,1 0 3,-1 0-4,1 0 2,23 0 0,-23 0 2,23-23 7,-23 23-10,-1 0 8,25 0-5,-25 0 6,24 0-11,-23 0 3,0 0 2,-1 0-4,24 0 2,1 0 0,-25 0 2,1 0-2,-1 0-2,25 0 4,-25 0-2,1 0-2,-1 0 4,1 0-4,0 0 5,-1 0-6,1 0 12,-1 0 15,1 0-22,23 0 6,-23 0-9,-1 0 2,1 0-2,0 0 2,-1 0 7,1 0-10,-1 0 11,1 0-2,0 0-8,-1 0 26,24 0-24,-23 0 6,0 0-5,-1 0 14,1 0-18,-1 0 4,1 0 14,0 0-15,-1 0 19,1 0-11,-1 0 7,1 0-15,0 0 4,-1 0-2,1 0-6,-1 0-3,1 0 14,0 0-7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9T23:13:15.3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  <inkml:brush xml:id="br2">
      <inkml:brushProperty name="width" value="0.05292" units="cm"/>
      <inkml:brushProperty name="height" value="0.05292" units="cm"/>
      <inkml:brushProperty name="color" value="#00B0F0"/>
    </inkml:brush>
  </inkml:definitions>
  <iact:action type="add" startTime="15512">
    <iact:property name="dataType"/>
    <iact:actionData xml:id="d0">
      <inkml:trace xmlns:inkml="http://www.w3.org/2003/InkML" xml:id="stk0" contextRef="#ctx0" brushRef="#br0">9464 519 0,'24'0'116,"23"0"-113,-23 0 4,23 0 6,24 0-9,-24 0 7,24 0-2,-1 0-5,-46 0 7,47 0-4,-48 0-2,48 0 5,-24 0-4,-23 0 4,47 0-4,-24 0 5,-23 0-6,46 0 5,1 0-3,-47 0 3,23 0-5,0 0 7,0 0-8,1 0 4,-25 0 0,24 24 0,1-24 0,-1 0 8,-24 0 0,1 0-13,47 0 4,-48 0-1,25 0 4,-25 0-4,24 0 2,1 0 0,-1 0 10,-24 0-12,25 0 3,-1 0-1,-24 0 1,25 0-3,-1 0 10,0 0-4,-23 0 4,23 0-12,0 0 12,-23 0-8,-1 0 0,1 0 0,-1 0 0,25 0 0,-25 0 0,1 0 0,23 0 1,-23 0-2,-1 0 1,1 0 0,-1 0 0,1 0 0,0 0 3,-1 0 10,1 0-11,-1 0 7,1 0 0,0 0-1,23 0 4,-24 0 4,1 0 13,0 0-26,-1 0 6,1 0-5,-1 0-5,1 0 6,0 0-3,-1 0-5,1 0 8,-1 0-10,1-24 5,0 24 0,-1 0 1,1 0 6,-1 0-7,25 0 10,-1 0-10,-24 0 8,1 0-7,0 0 4</inkml:trace>
    </iact:actionData>
  </iact:action>
  <iact:action type="add" startTime="19841">
    <iact:property name="dataType"/>
    <iact:actionData xml:id="d1">
      <inkml:trace xmlns:inkml="http://www.w3.org/2003/InkML" xml:id="stk1" contextRef="#ctx0" brushRef="#br0">16686 3187 0,'24'0'87,"-1"0"-71,1 0-6,-1 0-3,1 0 1,23 0 0,-23 0 0,23 0 0,-23 0 9,-1 0-10,1 0 1,23 0 6,-23 0-5,-1 23 1,1-23-3,-1 0-2,1 0 5,0 0-4,-1 0 5,24 0 3,-23 0-5,-24 24 0,24-24-4,-1 0 5,1 0-4,-1 0 2,1 0 1,0 0 6,23 0-4,-24 0 6,1 0-13,23 0 12,-23 0-8,-1 0 8,1 0-8,0 0 2,23 0 6,-24 0-10,1 0 10,0 0-7,-1 0 6,1 0-7,-24 23 0,23-23 1,1 0-2,0 0 3,-1 0 14,1 0-15,-1 0 24,1 0-13</inkml:trace>
    </iact:actionData>
  </iact:action>
  <iact:action type="add" startTime="22407">
    <iact:property name="dataType"/>
    <iact:actionData xml:id="d2">
      <inkml:trace xmlns:inkml="http://www.w3.org/2003/InkML" xml:id="stk2" contextRef="#ctx0" brushRef="#br0">18196 3257 0,'24'0'120,"0"0"-109,-1 0-6,1 0 16,-1 0-11,1 0-2,0 0 3,-1 0-4,1 0 2,-1 0-2,1 0 7,0 0-6,-1 0-1,1 0-6,-1 0 8,1 0-2,0 24 22,-1-24-22,1 0 3,-1 0 3,1 0-5,23 0 6,-23 0-7,-1 0 2,25 0 0,-1 0 6,-24 0-6,1 0 8,0 0-11,-1 0 4,1 0-5,23 0 7,0 0 4,0 0-1,-23 0-9,0 0 9,-1 0-8,1 0-5,-1 0 8,1 0-5,0 0 3,-1 0 9,24 0-9,-23 0 9,0 0-8,23 0-4,-24 0 6,25 0 6,-25 0-13,24 0 14,-23 24-8,0-24-6,-1 0 7,1 0-6,23 23 3,0-23 0,0 0 8,24 0-8,-24 0 8,-23 0-8,0 0 0,-1 0 0,1 0 0,-1 0 0,25 0 0,-1 0 10,0 0-3,-23 0-1,23 0 2,-24 0-8,25 0 4,-25 0-4,24 0 13,1 0-5,-25 0-8,24 0 9,-23 0-10,0 0 1,-1 0 0,1 0 1,23 0-2,0 0 1,-23 0 8,-1 0-5,1 0-4,23 0 6,-23 0-1,-1 0-7,1 0 7,23 0 0,-23 0 5,-1 0-10,1 0 1,0 0 0,-1 0 0,1 0 1,-1 0-1,25 0-1,-1 0 9,-24 0-8,1 0 8,23 0-6,-23 0 7,-1 0-12,1 0 40,0 0-40,-1 0 27,1 0-18,-1 0 2,-23-23 1,24 23-8,0 0 7,-1 0 30,1 0-29,-1 0 11,1 0 8,0 0-5,-1 0 26</inkml:trace>
    </iact:actionData>
  </iact:action>
  <iact:action type="add" startTime="37080">
    <iact:property name="dataType"/>
    <iact:actionData xml:id="d3">
      <inkml:trace xmlns:inkml="http://www.w3.org/2003/InkML" xml:id="stk3" contextRef="#ctx0" brushRef="#br0">17465 2998 0,'0'-24'95,"0"1"-87,23 23-1,1 0 2,0-24 15,-1 0-22,1 1 3,-1-1 11,1 1-5,0 23-6,-1-24 7,24 24-8,-23 0 13,0 0-7,-1 0-4,24 0 4,-23-24-3,0 24 7,23-23-6,-24 23 8,25 0-7,-1 0 7,-24 0-7,25 0 7,-1 0-1,0 0-8,-23 0 1,23 0 2,-24 23 6,1-23-10,0 0 5,-1 0-6,1 0 6,-1 0-6,1 0 6,0 0-4,-1 0-1,-23 24 10,24-24-8,-1 24 0,-23-1 8,24-23-8,0 0 11,-1 0 3,1 24-7,-24-1-7,23-23 0,1 24 18,0-24-18,-24 24 6</inkml:trace>
    </iact:actionData>
  </iact:action>
  <iact:action type="add" startTime="38696">
    <iact:property name="dataType"/>
    <iact:actionData xml:id="d4">
      <inkml:trace xmlns:inkml="http://www.w3.org/2003/InkML" xml:id="stk4" contextRef="#ctx0" brushRef="#br0">19022 3564 0,'24'0'128,"0"0"-113,-1 0-8,1 0 1,23 0 2,-23 0 3,-1-23 5,1 23-8,-1 0-1,1 0-1,0 0-1,-1 0 14,1 0-11,-1 0 5,1 0-2,0 0-10,-1 0 55</inkml:trace>
    </iact:actionData>
  </iact:action>
  <iact:action type="add" startTime="40705">
    <iact:property name="dataType"/>
    <iact:actionData xml:id="d5">
      <inkml:trace xmlns:inkml="http://www.w3.org/2003/InkML" xml:id="stk5" contextRef="#ctx0" brushRef="#br0">14444 3848 0,'23'0'33,"1"0"-28,23 0 5,-23 0-4,47 0 1,-24 0 1,24 0 3,-1 0-4,25 0 7,46 0-5,-46 0-2,-48 0-6,47 0 8,1 0-3,-24 0 2,-48 0 0,48 0 0,-47 0 0,-1 0 2,24 0-4,1 0 12,-25 0-12,1 0 22,-1 0-8</inkml:trace>
    </iact:actionData>
  </iact:action>
  <iact:action type="add" startTime="43511">
    <iact:property name="dataType"/>
    <iact:actionData xml:id="d6">
      <inkml:trace xmlns:inkml="http://www.w3.org/2003/InkML" xml:id="stk6" contextRef="#ctx0" brushRef="#br0">15836 3659 0,'24'0'145,"-1"0"-130,1 0 8,0 0-7,-1 0 10,1 0-19,-1 0 1,1 0 17,0 0-11,-1 0 18,1 0-15,-1 0 15,1 0-15,0 0-1,-24 23-10,23-23 21,1 24-22,-1 23 11,-23-23 9,24-1-17,0 1 3,-24 0 9,0-1 4,23-23-8,-23 24 8,0-1 83,-23-23-19,-1 0-75,0 0 6,1 0-9,-1 0 5,1 0 1,-1 0-12,0 0 12,1 0 0,-1 0-8,1 0 17,-1 0-17,0 0 24,1 0-23,-1 0-1,1 0 24,-1 0-24,0 0 17,1 0-11,-1 0 1,24-23 2,-23 23 30,23-24-20,-24 24-22,24-23 3,0-1 17,0 0-8,0 1 5,0-1 39,24 24-54,-1-23 7,24 23-5,-23 0 9,0-24-10,-1 24-1,-23-24 0,24 24 0,-1 0 9,1 0 30,0 0-30,-1 0 4,1 0 4,-1 0-11</inkml:trace>
    </iact:actionData>
  </iact:action>
  <iact:action type="remove" startTime="49491">
    <iact:property name="style" value="instant"/>
    <iact:actionData xml:id="d7" ref="#d0"/>
  </iact:action>
  <iact:action type="add" startTime="49504">
    <iact:property name="dataType" value="strokeEraser"/>
    <iact:actionData xml:id="d8">
      <inkml:trace xmlns:inkml="http://www.w3.org/2003/InkML" xml:id="stk7" contextRef="#ctx0" brushRef="#br1">17748 4273 0</inkml:trace>
    </iact:actionData>
  </iact:action>
  <iact:action type="remove" startTime="50192">
    <iact:property name="style" value="instant"/>
    <iact:actionData xml:id="d9" ref="#d1"/>
    <iact:actionData xml:id="d10" ref="#d3"/>
  </iact:action>
  <iact:action type="add" startTime="50195">
    <iact:property name="dataType" value="strokeEraser"/>
    <iact:actionData xml:id="d11">
      <inkml:trace xmlns:inkml="http://www.w3.org/2003/InkML" xml:id="stk8" contextRef="#ctx0" brushRef="#br1">23081 6846 0</inkml:trace>
    </iact:actionData>
  </iact:action>
  <iact:action type="remove" startTime="50899">
    <iact:property name="style" value="instant"/>
    <iact:actionData xml:id="d12" ref="#d2"/>
  </iact:action>
  <iact:action type="add" startTime="50903">
    <iact:property name="dataType" value="strokeEraser"/>
    <iact:actionData xml:id="d13">
      <inkml:trace xmlns:inkml="http://www.w3.org/2003/InkML" xml:id="stk9" contextRef="#ctx0" brushRef="#br1">24426 6987 0</inkml:trace>
    </iact:actionData>
  </iact:action>
  <iact:action type="remove" startTime="51435">
    <iact:property name="style" value="instant"/>
    <iact:actionData xml:id="d14" ref="#d4"/>
  </iact:action>
  <iact:action type="add" startTime="51438">
    <iact:property name="dataType" value="strokeEraser"/>
    <iact:actionData xml:id="d15">
      <inkml:trace xmlns:inkml="http://www.w3.org/2003/InkML" xml:id="stk10" contextRef="#ctx0" brushRef="#br1">25134 7200 0</inkml:trace>
    </iact:actionData>
  </iact:action>
  <iact:action type="remove" startTime="52263">
    <iact:property name="style" value="instant"/>
    <iact:actionData xml:id="d16" ref="#d5"/>
  </iact:action>
  <iact:action type="add" startTime="52265">
    <iact:property name="dataType" value="strokeEraser"/>
    <iact:actionData xml:id="d17">
      <inkml:trace xmlns:inkml="http://www.w3.org/2003/InkML" xml:id="stk11" contextRef="#ctx0" brushRef="#br1">20721 7554 0</inkml:trace>
    </iact:actionData>
  </iact:action>
  <iact:action type="remove" startTime="52704">
    <iact:property name="style" value="instant"/>
    <iact:actionData xml:id="d18" ref="#d6"/>
  </iact:action>
  <iact:action type="add" startTime="52706">
    <iact:property name="dataType" value="strokeEraser"/>
    <iact:actionData xml:id="d19">
      <inkml:trace xmlns:inkml="http://www.w3.org/2003/InkML" xml:id="stk12" contextRef="#ctx0" brushRef="#br1">21830 7507 0</inkml:trace>
    </iact:actionData>
  </iact:action>
  <iact:action type="add" startTime="59250">
    <iact:property name="dataType"/>
    <iact:actionData xml:id="d20">
      <inkml:trace xmlns:inkml="http://www.w3.org/2003/InkML" xml:id="stk13" contextRef="#ctx0" brushRef="#br2">18432 3446 0,'0'24'32,"0"-1"-19,24 1-3,0-24-4,-24 24 1,47-24 1,-24 47 1,1-23-2,23-24 3,0 23-2,-23 1 0,23-1-2,-23-23 2,-1 24 2,25 0-1,-25-24-2,1 0 2,-1 0-2,1 0 7,0 0-3,-1 0-4,1 0-1,-1 0 11,1 0-10,0 0 5,-1 0 1,1 0-5,-1 0 11,1 0-12,0 0 0,-1 0 1,1 0 0,-1-24-2,1 0 4,23 24-4,-23 0 8,47-47-6,23 24-1,-47-1-3,-23 0 8,-24 1-6,23-1 4,25 24-4,-48-24 8,0 1-5,23 23-1,-23-24-1,24 24 2,-24-23-3,0-1 10,23 24-8,-23-47 0,24 47 0,-24-24 8,24 1-7,-24-1 4,0 0 3,0 1-8,0-24 3,-24 23 7,0 0-5,24-23 0,-23 47-10,-1-23 5,24-1 0,-23 0 0,-1 1 10,-47 23-12,71-24 4,-47 1-4,23 23 2,24-24 1,-47 0-1,24 1 0,-1 23 8,0 0-9,24-24 3,-23 1-4,-1 23 5,1-24-6,-1 24 6,0 0-5,1 0 7,-24 0-6,-1 0 2,1 0 8,24 0-10,-1 0 0,-23 0-2,23 0 1,-47 0 2,48 0 0,-24 0 0,-1 0 0,1 0 0,0 0 1,-24 0-2,48 0 1,-25 0 2,25 0-4,-1 0 4,1 0-4,-1 0 4,0 0 12,1 24-10,-1-24 2,1 23-7,-1 1 1,0-1 7,1-23-6,23 24-1,-24-24 7,1 24-7,23-1 0,-24-23 1,24 24-2,0-1 1,0 1 0,-24 23 8,24-23-5,-23-24-6,-1 47 6,24 0 4,0-23 9,0-1-18,0 1 18,0 0-16,0-1 9,0 1 0,0-1-11,47 25 10,-47-25 1,24 1-9,0 23-1,23 0 1,0-23 8,0-24-6,-23 24-3,23-1 3,-23 1-5,-1-24 5,1 23-4,23-23 5,-23 0-6,-1 0 3,1 0 1,23 0-1,0 0-1,-23 0 9,-1 0-8,1 0 1,0 0-2,23 0 1,0 0 10,-23 0-11,23 0 8,-24 0 2,1 0-6,0 0-5,-1 0 8,1 0-2,-1 0 0,25 0-4,-25 0 8,24 0-8,1 0 8,-25 0-8,1 0 9,-1-23-10,1 23 25</inkml:trace>
    </iact:actionData>
  </iact:action>
  <iact:action type="add" startTime="63304">
    <iact:property name="dataType"/>
    <iact:actionData xml:id="d21">
      <inkml:trace xmlns:inkml="http://www.w3.org/2003/InkML" xml:id="stk14" contextRef="#ctx0" brushRef="#br2">19447 2644 0,'-47'0'102,"0"-24"-76,0 24-8,23 0-4,0 0-6,1 0 9,-1 0-9,1 0-3,-25 0 12,1 24-8,24 23 1,-1-47-3,0 0-1,1 0 2,-1 23-1,24 1 2,-47 0 1,47-1 21,-24 1-25,24 0 10,0-1 0,0 1-4,0-1-8,0 1 4,0 0 2,0-1-4,0 1 2,0-1 0,0 1 0,0 0 0,0-1 10,0 1-12,0-1 2,0 1 8,24 0-7,0-1 7,-24 1-9,0-1 1,23-23 0,1 24 10,-1 23-10,1-23 10,0-1-14,-1 1 12,1-24-8,-1 24 2,-23-1-4,24-23 2,0 0 0,-1 24 8,1-24-8,-1 0 0,1 0 8,-24 23-8,24-23 0,-1 0 9,1 0-2,-1 0-4,1 0 10,0 0-9,-1 0 16,1 0-12,-1 0 0,25 0-7,-1-23 7,-47-1-6,23 24-4,-23-23 2,24-1-1,0 0 10,-24 1-10,23-1 3,-23 1 6,0-1-9,0 0 9,0 1-6,0-1-4,0 1 9,-23-1-4,-1 0-6,24 1 25,-24-1-28,1 24 8,-1-23-1,24-25 5,-23 48-7,-1 0 1,24-23 0,-24-1 0,-23 1 0,47-1 8,-23 24-5,23-24-6,0 1 11,-24 23-4,0 0 4,24-24-1,-23 24-2,-1 0 11,1 0 27,-1-23-10,0 23-33,1-48 24,-1 48-10,24-23-12</inkml:trace>
    </iact:actionData>
  </iact:action>
  <iact:action type="add" startTime="66088">
    <iact:property name="dataType"/>
    <iact:actionData xml:id="d22">
      <inkml:trace xmlns:inkml="http://www.w3.org/2003/InkML" xml:id="stk15" contextRef="#ctx0" brushRef="#br2">14562 4060 0,'23'0'94,"1"0"-82,23 0 3,-23 0 7,23 0-13,-23 0 9,-1 0-9,24 0 6,1 0-7,-25 0-3,24 0 5,1 0 4,-25 0-2,1 0-6,-1 0-1,1 0 3,0 0 0,23 0 1,0 0 7,-23 0-8,-1 0 8,24 0-7,-23 0 23,0 0-25,-1 0 20,1 0-7,-1 0 13,1 0-26,0 0 1,-1 0 25,1 0-25,-1 0 33,1 0 10,0 0-32,-1 0 5,1 0 10,-1 0 65</inkml:trace>
    </iact:actionData>
  </iact:action>
  <iact:action type="add" startTime="67695">
    <iact:property name="dataType"/>
    <iact:actionData xml:id="d23">
      <inkml:trace xmlns:inkml="http://www.w3.org/2003/InkML" xml:id="stk16" contextRef="#ctx0" brushRef="#br2">16143 4060 0,'24'0'76,"-1"0"-64,1 0 1,-1 0-2,1 0 6,0 0-9,23 0 10,0 0-13,-23 0 6,-1 0-4,48 24 3,-24-24-5,0 0 5,1 0-3,-1 0 2,-23 0-5,-1 0 8,1 0-7,-1 0 3,25 0 1,-1 0 8,0 0-10,-23 23-1,23-23 2,-24 0 0,25 0 2,-1 0-4,0 0 2,24 0 2,-24 0-2,-23 0 1,46 0-3,-22 0 3,-1 0-2,-24 0 3,1 0-4,23 0 4,-23 0-4,23 0 4,-23 0-3,-1 0 2,1 0-4,-1 0 3,1-23 1,0-1-1,23 24 0,-24 0 8,-23-24-7,24 24-1,-24-23 6,0-1-5,0 1 6,0-1-5,0 0 13,0 1-14,0-1-3,0 1 10,0-1-8,-24 24 0,24-24 0,-23 1 0,23-1 0,-47 1 0,-1-1 0,25-23 0,-1 23 0,-23 1 0,47-1 0,-24 0 2,-23 1-4,0-1 10,0 24-8,23-24 0,1 1 0,-1 23 0,-23 0 3,47-24-5,-47 24 4,-1-23-5,25 23 7,-48-24-8,0 24 7,48 0-6,-48 0 7,0 0-8,47 0 4,-70 0 0,47 0 0,0 0 0,-24 0 1,0 0-1,24 0-1,-24 0 2,0 0-2,47 0 2,1 0-2,-1 0 3,1 24 13,23-1 5,-24 24-13,24-23-3,0 23-3,0-23-2,0 23 9,0-23-8,0-1 0,0 1 0,0 0 0,0-1 0,0 24 1,24-23-2,-1 0 1,-23 46 0,24-46 0,-1 0 0,1-1 0,0 1 3,-1-1-6,1 1 11,-1-24 0,-23-24 409,0 1-404,0-1-15,0 1 9,-23-1-8,23 0 0,0-23 0,-47 0 1,23 23 0,0 24 0,1-70 0,-1 70 0,1-24 0,-1-47 1,-23 48 7,23 23-9,1-24 3,-1 0-4,0 24 5,-46 0-4,22-23 2,25-1-4,-1 0 3,-23 1 2,23 23-4,-23-24 2,0 24 3,0 0 2,23 0-5,-23 0 1,0 0-2,0 0 10,23 0-9,-23 0 7,23 0-7,1 0 2,-1 0-4,0 0 11,24 24-9,-23-24 8,-1 0 0,24 23 1,-23 1-1,23 0-8,-48-1 0,25 1 21,23 0-21,-24-24 0,24 23-7,0 1 16</inkml:trace>
    </iact:actionData>
  </iact:action>
  <iact:action type="add" startTime="76040">
    <iact:property name="dataType"/>
    <iact:actionData xml:id="d24">
      <inkml:trace xmlns:inkml="http://www.w3.org/2003/InkML" xml:id="stk17" contextRef="#ctx0" brushRef="#br2">15931 4036 0,'0'24'323,"23"-24"-306,-23 24-14,24-1 10,-1-23-9,-23 24 5,24-1 5,0 1-5,-1 0 15,1-1-10,-1-23-4,1 0 7,0 0-6,-1 0 5,1 0-6,-24 24-4,23-24 0,1 23-2,0-23 7,23 0 2,-24 24 3,1-24-8,0 0 0,-1 0 10,1 0-10,-1 0 0,1 0 6,0 0-4,23 0 5,-24 0-8,1 0 2,0 0 0,-1 24-1,1-24-2,23 0 5,-23 0-4,23 0 2,-23 0-4,-1 0 6,1 0-6,-1 0 3,1 0 2,0 0-4,-1 0 2,24 0 0,-23 0 6,0 0-3,23-24-10,0 24 6,-23-47 1,23 23 0,0-47-1,0 48 3,-47-1-3,47 1 1,-23-25-1,0 25 2,-1-24 7,1-1-6,-24 25 6,0-24-11,23 23 5,-23-23-4,0 23 2,0 1 0,24-25 1,-24 25 6,0-1-5,0 1-4,0-1 4,0-23 4,0-1 3,0 25-10,0-24 9,-24 23-7,1-23 8,-1 0-11,-23 23 5,0 24-6,23-24 3,1 1 0,-25 23 3,25-24 0,-1 1-5,-23 23-2,0-24 4,23 24 1,-47-24 1,1 24-3,-25 0-1,24 0 2,-23 0 0,-1 0 0,-23 0 0,71 0 0,-24 0 0,-23 0 0,23 0 0,24 24 0,-24 0 1,0-1 0,24-23-2,24 24 3,-25-1-5,1-23 7,47 24-8,-23 0 7,-1-24-4,0 23 2,24 1-3,-23-1 4,-1 1 4,24 0-6,0 23 9,0-24-11,0 1 3,0 47-2,0-47 1,0 23 0,0 0 2,0-23-3,0 46 0,0-46 1,0 23 2,24 24-3,23-47 3,0 23-4,0 0 4,1-23-3,-1 23 2,0-47-3,0 47 1,-23-23 1,23-24 0,-23 0 0,23 0 0,-24 0 0,1 0 0,0 0 1,-1 0-2,1 0 18,-1 0-18,1 0 19</inkml:trace>
    </iact:actionData>
  </iact:action>
  <iact:action type="remove" startTime="82288">
    <iact:property name="style" value="instant"/>
    <iact:actionData xml:id="d25" ref="#d20"/>
    <iact:actionData xml:id="d26" ref="#d21"/>
  </iact:action>
  <iact:action type="add" startTime="82292">
    <iact:property name="dataType" value="strokeEraser"/>
    <iact:actionData xml:id="d27">
      <inkml:trace xmlns:inkml="http://www.w3.org/2003/InkML" xml:id="stk18" contextRef="#ctx0" brushRef="#br1">24851 6444 0</inkml:trace>
    </iact:actionData>
  </iact:action>
  <iact:action type="remove" startTime="83379">
    <iact:property name="style" value="instant"/>
    <iact:actionData xml:id="d28" ref="#d23"/>
  </iact:action>
  <iact:action type="add" startTime="83383">
    <iact:property name="dataType" value="strokeEraser"/>
    <iact:actionData xml:id="d29">
      <inkml:trace xmlns:inkml="http://www.w3.org/2003/InkML" xml:id="stk19" contextRef="#ctx0" brushRef="#br1">22633 7011 0</inkml:trace>
    </iact:actionData>
  </iact:action>
  <iact:action type="remove" startTime="83803">
    <iact:property name="style" value="instant"/>
    <iact:actionData xml:id="d30" ref="#d24"/>
  </iact:action>
  <iact:action type="add" startTime="83807">
    <iact:property name="dataType" value="strokeEraser"/>
    <iact:actionData xml:id="d31">
      <inkml:trace xmlns:inkml="http://www.w3.org/2003/InkML" xml:id="stk20" contextRef="#ctx0" brushRef="#br1">22633 6846 0</inkml:trace>
    </iact:actionData>
  </iact:action>
  <iact:action type="remove" startTime="84706">
    <iact:property name="style" value="instant"/>
    <iact:actionData xml:id="d32" ref="#d22"/>
  </iact:action>
  <iact:action type="add" startTime="84711">
    <iact:property name="dataType" value="strokeEraser"/>
    <iact:actionData xml:id="d33">
      <inkml:trace xmlns:inkml="http://www.w3.org/2003/InkML" xml:id="stk21" contextRef="#ctx0" brushRef="#br1">21004 7696 0</inkml:trace>
    </iact:actionData>
  </iact:action>
  <iact:action type="add" startTime="89272">
    <iact:property name="dataType"/>
    <iact:actionData xml:id="d34">
      <inkml:trace xmlns:inkml="http://www.w3.org/2003/InkML" xml:id="stk22" contextRef="#ctx0" brushRef="#br2">10007 5476 0,'24'0'16,"-1"0"-10,1 0 10,-1 0-8,1 0 8,0 0-8,-1 0 0,1 0 0,-1 0 2,1 0-2,0 0-2,-1 0 5,1 0-6,23 0 7,0 24-6,-23-24 0,23 0 2,-23 0 8,23 0-8,-24 0 8,1 0-6,0 0-2,-1 0 7,1 0-8,-1 0 2,1 0-1,0 0-1,23 0 2,0 0-2,-23 0 1,23 0 0,0 0 2,0 0-4,0 0 5,-23 24-5,23-24 4,0 0-5,-23 0 4,23 0-2,0 0 9,1 0-8,-25 0 0,24 0 0,-23 0 0,23 0 2,0 0-3,1 0 0,22 0 1,1 0 0,-24 0 0,1 0 0,-25 0 0,48 0 0,0 0 0,0 0 0,-48 0 0,48 0 0,-47 0 2,23 0-3,0 0 4,0 0-6,-23 0 5,-1 0-5,25 0 6,-1 0-6,0 0 13,-23 0-5,-1 0-5,24 0 0,-23 0-6,23 0 8,24 0-3,-24 0 8,24 0-7,-24 0 7,-23 0-7,23 0 1,0 0-2,-23 0 1,23-24 3,-23 24-6,23 0 6,0 0-6,-23 0 6,23 0-6,-24 0 6,25 0-6,22 0 3,-46 0 2,23 0-2,-23 0-2,70 0 4,-47 0-2,24 0-2,-24 0 4,48 0-4,-1 0 2,-47 0 2,71 0-4,-47 0 3,24 0-2,-48 0 1,24-24 0,23 24 0,-23 0 2,-24 0-4,0 0 5,-23 0-4,23 0 2,0 0-4,0 0 11,-23 0-7,0-23 14,-1 23-13,1 0 4,-1 0-5,1 0-2,0 0 1,23 0 0,-47-24 0,47 24 0,0 0 0,0 0 8,1 0 2,-1 0-11,0 0 10,-23 0-8,-1 0-4,1 0 13,-1 0-4,1 0-6,0 0 0,-1 0 9,1 0-8,-1 0-1,1 0-2,0 0 2,23 0 0,0 0 0,-23 0 0,46 0 0,-22 0 0,-25 0 1,24 0 0,1 0 0,-1 0-4,0 0 6,0 0 4,-23 0-9,23 0 2,0-23 1,-23 23-2,23 0 2,0 0-2,-23 0 1,23 0 1,-23 0 0,23 0-3,0 0 4,-23 0-3,23 0 0,0 0 10,0 0-10,-23 0 1,0 0 0,-1 0 2,24 0 6,-23 0-10,23 0 12,-23 0-7,-1 0-8,1 0 8,0 0-5,23 0 1,-24 0 2,25 0-2,-1 0 1,-24 0 0,1 0 0,23 0 0,0 0 9,1 0 0,-25 0-10,1 0 0,-1 0 2,1 0-2,0 0 1,23 0 0,0 0 8,-23 0 1,-1 0-3,1 0-6,-1 23 5,25-23-9,-25 0 12,24 0-7,-23 0 7,0 0-8,-1 0 16,1 0-16,-1 0 0,1 0 16,0 0-16,-1 0 9,1 0 0,-1 0-1,1 0 89,0 0-81,-1 0 0,1 0-16,-1 0 5,1 0 14,0 0-11,-24 24-8,23-24-3,1 0 3,-1 0 14,1 0-6,0 0-9,-1 0 14,1 0-7,-1 0 12,1 0 23,23 0-41,0 0 8,-23 0 0,0 0-9,-24 23 3,23-23-4</inkml:trace>
    </iact:actionData>
  </iact:action>
  <iact:action type="add" startTime="93224">
    <iact:property name="dataType"/>
    <iact:actionData xml:id="d35">
      <inkml:trace xmlns:inkml="http://www.w3.org/2003/InkML" xml:id="stk23" contextRef="#ctx0" brushRef="#br2">9535 5760 0,'0'23'119,"0"1"-111,24 23-1,-1 0 1,-23-23 4,24 47-4,-24-48-1,23 25 1,-23 22 0,0 1 8,0-47-10,0 23 2,0 0 0,0 0-1,0 1 1,24-1 0,-24-24 2,0 25-1,0-25-4,0 24 3,0 1 2,0-25-3,0 25 2,24-25 5,-24 24-4,0-23-3,0 23 2,0 24-3,0-47 2,23 23 2,-23-24-4,0 25 4,0-1-4,0 0 5,24 0-6,-24 0 7,0-23-8,0 23 4,23 0 0,-23 1 0,0-1 0,0-23 1,0 23-2,0 0 3,0-23-4,0 23 3,0 0-1,0 0 8,0-23-9,0 47 1,0-24 0,0 0 1,0 0-2,0 0 4,0 1-5,0 22 4,0 1-5,0-23 6,0-1-6,0 24 6,0-48-6,0 24 6,0 1-6,0-1 3,0 24 0,0-48 0,-23 48 0,23-24 0,0-23 0,-24 23 1,24-23-2,0-1 2,0 24-2,-23 1 1,23-25 0,-24 24 0,24-23 2,-24 23-4,24 1 4,0-25-4,0 24 4,-23 1-4,23-1 5,-24-24-6,1 25 6,-1-25-6,0 24 3,24-23 1,-23 0-2,23 23 2,0 0 0,-24-47-3,24 47 2,0-23 0,-23-1 0,23 1 0,0 0 0,-24 23 8,0-47-6,24 47-2,0 0-2,-23-23 4,23 0-2,0-1-2,0 1 5,0 23-6,0-23 6,0 23 6,0-24-13,0 1 4,0 0 0,0-1 3,0 1-6,0-1 3,0 1 0,0 0 0,0-1 0,23-23 0,-23 24 0,0-1 0,0 1 0,24-24 1,0 0-1,-1 47-1,-23-23 3,24-24 6,-1 0-10,1 23 3,-24 1-2,24-24 9,-1 0-4,1 24-8,-1-24 8,1 23-8,0 1 12,-1-24 1,-23 23 431</inkml:trace>
    </iact:actionData>
  </iact:action>
  <iact:action type="add" startTime="100432">
    <iact:property name="dataType"/>
    <iact:actionData xml:id="d36">
      <inkml:trace xmlns:inkml="http://www.w3.org/2003/InkML" xml:id="stk24" contextRef="#ctx0" brushRef="#br2">9417 13738 0,'0'24'158,"0"23"-155,0 24 14,0-47-10,0 23 1,0 24 0,0-48-1,0 25 2,24-1 0,-24-24-2,23 25 2,-23-25-3,0 1 0,0 23 2,0-23 0,0 23 3,0-24-3,0 25-1,0-1 2,0-24-2,0 25 1,0-25 0,0 25 0,0-1 0,0 0 0,0-23 1,0 46-1,0-46-1,0 23-1,0-23 5,0 47-6,0-24 6,-23-24-5,23 1 3,0 23-3,0 0 5,0-23-6,0 0 10,0-1-7,0 48-2,0-47 0,0-1 0,0 1 4,-24 23-5,24 0 5,0-23-2,0 0-1,0 23 1,0-24-1,0 25 1,0-1 9,0 0-10,-24-23 1,24-1 1,0 1-2,0-1 3,0 25-3,0-1 7,0 0-7,0-23 3,0-1-6,0 48 4,0-24-2,0-23 0,-23 23 2,23-23 0,0-1 0,0 1 1,0 0-2,0-1 17,0 1-7,0-1-2,0 1 1,0 0-8,-24-24 0,24 23 2,0 1-2,0-1 7,0 25-5,0-1 6,0-24-11,0 1 3,0 23 0,0-23 4,0 23-8,0-23 4,0 23 0,0 0 1,0 0 6,0-23-6,0 23-2,0-23 1,0-1 1,0 25-2,0-25 3,0 1 4,0-1-4,0 1-4,0 0 4,0-1-4,0 1 10,0-1-5,0 1-5,0 0 1,0-1 1,0 1 3,0-1 3,0 1-7,0 0 1,0 23 8,0-24-8,0 1 0,0 0 1,0-1-2,0 24 1,0-23 0,0 0 1,0-1-2,0 1 4,0 23 3,0-23-5,0 23 7,0-23-7,0-1 4,0 1-5,0-1 0,0 1 0,0 0 1,0-1 0,0 1-1,0-1-2,0 1 4,0 0-4,0-1 3,0 1-2,0-1 9,0 1-7,0 0 16,0-1-18,0 1 2,0-1 13,0 1-4,0 0 4,0-1-4,0 1 7</inkml:trace>
    </iact:actionData>
  </iact:action>
  <iact:action type="remove" startTime="106017">
    <iact:property name="style" value="instant"/>
    <iact:actionData xml:id="d37" ref="#d36"/>
  </iact:action>
  <iact:action type="add" startTime="106025">
    <iact:property name="dataType" value="strokeEraser"/>
    <iact:actionData xml:id="d38">
      <inkml:trace xmlns:inkml="http://www.w3.org/2003/InkML" xml:id="stk25" contextRef="#ctx0" brushRef="#br1">15104 19782 0</inkml:trace>
    </iact:actionData>
  </iact:action>
  <iact:action type="remove" startTime="107016">
    <iact:property name="style" value="instant"/>
    <iact:actionData xml:id="d39" ref="#d35"/>
  </iact:action>
  <iact:action type="add" startTime="107020">
    <iact:property name="dataType" value="strokeEraser"/>
    <iact:actionData xml:id="d40">
      <inkml:trace xmlns:inkml="http://www.w3.org/2003/InkML" xml:id="stk26" contextRef="#ctx0" brushRef="#br1">15482 12299 0</inkml:trace>
    </iact:actionData>
  </iact:action>
  <iact:action type="remove" startTime="107778">
    <iact:property name="style" value="instant"/>
    <iact:actionData xml:id="d41" ref="#d34"/>
  </iact:action>
  <iact:action type="add" startTime="107781">
    <iact:property name="dataType" value="strokeEraser"/>
    <iact:actionData xml:id="d42">
      <inkml:trace xmlns:inkml="http://www.w3.org/2003/InkML" xml:id="stk27" contextRef="#ctx0" brushRef="#br1">17653 9230 0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9T23:15:20.393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6539">
    <iact:property name="dataType"/>
    <iact:actionData xml:id="d0">
      <inkml:trace xmlns:inkml="http://www.w3.org/2003/InkML" xml:id="stk0" contextRef="#ctx0" brushRef="#br0">16426 732 0,'24'0'63,"23"0"-47,-23 0-9,23 0 3,0 0-1,-23 0-2,23 0 2,-23 0-4,46 0 5,1 0-2,-47 0-2,23 0 2,-23 0 0,23 0 2,0 0-3,-23 0 0,-1 0 1,1 0 1,23 0-2,0 0 1,-23 0 1,-1 0-1,25 0-1,22 0 3,-22 0-4,-1 0 2,24 0 0,-1 0 2,-22 0-3,22 0 1,1 0-1,-47 0 1,47 0 0,-1 0 1,-22 0-2,22 0 2,1 0-1,-47 0 0,47 0 0,-24 0-1,-24 0 2,48 0-2,0 0 1,-24 23 1,24-23-1,23 24 0,1-24 0,-48 23-1,24-23 3,23 0-4,-23 24 5,-24-24-5,24 24 8,0-24-12,-48 0 8,48 0-4,0 0 4,0 0-5,-24 0 3,47 0 0,-70 0 0,47 0 0,-24 0 0,24 0 0,0 0 0,23 0 0,-47 0 0,24 0 0,-24 0 0,24 0 1,0 0-2,23 0 3,1 0-4,-48 0 4,47 0-4,1 0 5,-48 0-6,24 0 6,23 0-6,-23 0 4,-24 0-1,47 0 0,-46 0-1,-1 0 2,24 0-1,-48 0-1,48 0 1,0 0 1,-24 0-1,0 0-1,24 0 1,-47 0 1,46 0-1,1 0 0,-47 0 0,47 0 0,-24 0-1,0 0 2,24 0 0,0 0-3,-24 0 4,0 0-4,24 0 2,-48 0 0,48 0 0,0 0 0,-47 0 1,46 0 2,-22 0-1,-1 0-7,47 0 8,-70 0-3,23 0-1,24 0 1,-48 0-1,25 0 1,-25 0-1,24 0 2,1 0 7,-25 0 0,1 0-8,-1 0 0,1 0 8,0 0-8,-1 0 7,1 0-5,-1 0-3,1 0 8,0 0-7,-1 0 8,1 0-7,-1 0-3,1 0 10,0 0-8,-1 23 0,1-23 1,-1 0-1,25 0-1,22 0 1,-22 0 10,-1 0-10,-24 0-2,1 0 5,0 0-4,-1 0 7,1 0-4,-1 0 6,1 0-2,0 0-6,-1 0 16,1 0-16,-1 0 25,1 0-13,0 0 8,-1 0-20,1 0 7,-1 0 9,1 0 3,0 0 22,-1 0-35</inkml:trace>
    </iact:actionData>
  </iact:action>
  <iact:action type="add" startTime="12226">
    <iact:property name="dataType"/>
    <iact:actionData xml:id="d1">
      <inkml:trace xmlns:inkml="http://www.w3.org/2003/InkML" xml:id="stk1" contextRef="#ctx0" brushRef="#br0">11494 4060 0,'23'0'152,"1"0"-137,23 0-6,-23 0 0,-1 0-2,25 0 2,-1 0-3,0 0 4,24 0-3,-48 0 0,48 0 1,-47 0 0,47 0 0,-48 0 0,24 0 0,1 0 1,-1 0-2,24 0 1,-48 0 0,24 0 0,1 0 0,-25 0 0,1 0 0,-1 0 0,1 0 0,0 0 0,23-24 1,-24 24-2,1 0 6,0 0-6,-1 0 1,1 0-4,-1 0 12,1 0-5,0 0-4,-1 0 17,1 0-17,-1 0 18,1 0-17,0 0 6,-1 0 12,1 0-10,-1 0 202,1 0-162,0 0-23</inkml:trace>
    </iact:actionData>
  </iact:action>
  <iact:action type="add" startTime="17698">
    <iact:property name="dataType"/>
    <iact:actionData xml:id="d2">
      <inkml:trace xmlns:inkml="http://www.w3.org/2003/InkML" xml:id="stk2" contextRef="#ctx0" brushRef="#br0">13264 3989 0,'23'0'104,"25"0"-79,-25 0-17,24 0 10,-23 0-10,0 0-1,-1 0 2,1 0-3,-1 0 2,1 0-2,23 0 2,0 0 1,-23 0-2,0 0 1,23 0 0,0 0 8,0 0 0,-23 0-8,23 0 9,-23 0-10,-1 0 1,24 0 2,-23 0-3,23 0 1,0 0 0,-23 0 0,0 0 1,-1 0-3,1 0 4,23 0-4,0 0 10,-23 0-7,-1 0-1,1 0-1,0 0 2,-1 0-1,1 0-1,-1 0 1,1 0 0,0 0 1,-1 0-2,24 0 1,1 0 8,-25 0-7,1 0-2,23 0 1,0 0 10,0 0-12,-23 0 4,0 0-4,-1 0 5,1 0-6,-1 0 6,1 0-6</inkml:trace>
    </iact:actionData>
  </iact:action>
  <iact:action type="add" startTime="20010">
    <iact:property name="dataType"/>
    <iact:actionData xml:id="d3">
      <inkml:trace xmlns:inkml="http://www.w3.org/2003/InkML" xml:id="stk3" contextRef="#ctx0" brushRef="#br0">18763 4060 0,'23'0'87,"1"0"-79,0 0 17,-1 0-18,1 0 1,23 0 0,0 0 1,0 0 6,-23 0-7,23 0 0,0 0 0,1 0 1,-1 0-2,24 0 1,-48 0 2,24 0-3,1 0 0,-1 0 9,-24 0-6,1 0-3,23 0 2,-23 0 7,-1 0-9,1 0 1,0 0 7,23 0-6,-24 0 6,1 0-7,23 0 8,-23 0 0,-1 0-7,25 0-2,-25 0 2,24 0-2,-23 0 3,23 0-3,0 0 2,1 0-2,-1 0 3,0 0-4,-23 0 4,-1 24-5,1-24 6,-1 0-6,25 0 6,-25 0 2,1 0-5,23 0 10,-23 0-12,-1 0 10,1 0-8,-1 0 0,1 0 1,0 0 1,-1 0 3,1 0-4,-1 0-2,1 0 3,0 0-4,-1 0 10,1 0 17,-24 23-6,23-23-14,1 0 64</inkml:trace>
    </iact:actionData>
  </iact:action>
  <iact:action type="add" startTime="35226">
    <iact:property name="dataType"/>
    <iact:actionData xml:id="d4">
      <inkml:trace xmlns:inkml="http://www.w3.org/2003/InkML" xml:id="stk4" contextRef="#ctx0" brushRef="#br0">13217 4768 0,'23'0'25,"1"0"-17,47 0-2,-48 0 3,24 0-2,24 0 1,0 0 0,0 0 0,-24 0 1,0 0-2,0 0 1,48 0 2,-72 0-4,25 0 4,-25 0-4,24 0 4,-23 0-4,0 0 4,23 0-3,-24 0 0,1 0 2,23 0-2,0 0 1,-23 0 1,23 0-1,-23 0 0,23-23-1,-23 23 2,46 0-2,-22 0 1,-1 0 1,0 0-2,24 0 2,-24 0-2,0 0 1,0 0 0,-23 0 2,23 0-4,-23 0 3,23-24-2,0 24 3,-23 0-4,23 0 2,-23 0 0,23 0 0,-24 0 1,1-24-1,0 24-1,23 0 1,-24 0 0,1 0 0,0 0 0,23 0 0,-24 0 0,25 0 8,-25 0-8,24 0 1,24 0-2,-47 0 2,47 0-1,-24 0 1,-24 0-3,25 0 4,-25 0-4,24 0 4,24 0-4,0 0 10,-47 0-8,46 0 1,-22 0-2,-25 0 1,48 0 0,-24 0 1,-23 0-2,23 0 1,-23 0 0,23 0 0,-24 0 0,1 0 1,0 0-2,-1 0 2,1 0 7,-1 0-8,25 0 10,-25 0-8,1 0 5,0 0-7,23 0 5,-24 0-5,1 0 18,0 0-18,-1 0 1,1 0 4,-1 0 3,1 0 7,0 0-12,-1 0-4,1 0 9,-1 0-7,1 0 15,0 24-10,-1-24 12,1 0 11,-1 0-4</inkml:trace>
    </iact:actionData>
  </iact:action>
  <iact:action type="add" startTime="36532">
    <iact:property name="dataType"/>
    <iact:actionData xml:id="d5">
      <inkml:trace xmlns:inkml="http://www.w3.org/2003/InkML" xml:id="stk5" contextRef="#ctx0" brushRef="#br0">17134 4721 0</inkml:trace>
    </iact:actionData>
  </iact:action>
  <iact:action type="remove" startTime="75914">
    <iact:property name="style" value="instant"/>
    <iact:actionData xml:id="d6" ref="#d2"/>
  </iact:action>
  <iact:action type="add" startTime="75918">
    <iact:property name="dataType" value="strokeEraser"/>
    <iact:actionData xml:id="d7">
      <inkml:trace xmlns:inkml="http://www.w3.org/2003/InkML" xml:id="stk6" contextRef="#ctx0" brushRef="#br1">19801 7625 0</inkml:trace>
    </iact:actionData>
  </iact:action>
  <iact:action type="remove" startTime="76364">
    <iact:property name="style" value="instant"/>
    <iact:actionData xml:id="d8" ref="#d4"/>
  </iact:action>
  <iact:action type="add" startTime="76369">
    <iact:property name="dataType" value="strokeEraser"/>
    <iact:actionData xml:id="d9">
      <inkml:trace xmlns:inkml="http://www.w3.org/2003/InkML" xml:id="stk7" contextRef="#ctx0" brushRef="#br1">19942 8215 0,'24'0'10</inkml:trace>
    </iact:actionData>
  </iact:action>
  <iact:action type="remove" startTime="77108">
    <iact:property name="style" value="instant"/>
    <iact:actionData xml:id="d10" ref="#d1"/>
  </iact:action>
  <iact:action type="add" startTime="77117">
    <iact:property name="dataType" value="strokeEraser"/>
    <iact:actionData xml:id="d11">
      <inkml:trace xmlns:inkml="http://www.w3.org/2003/InkML" xml:id="stk8" contextRef="#ctx0" brushRef="#br1">18526 7719 0</inkml:trace>
    </iact:actionData>
  </iact:action>
  <iact:action type="add" startTime="77620">
    <iact:property name="dataType" value="strokeEraser"/>
    <iact:actionData xml:id="d12">
      <inkml:trace xmlns:inkml="http://www.w3.org/2003/InkML" xml:id="stk9" contextRef="#ctx0" brushRef="#br1">24851 4155 0,'24'0'25,"-24"-24"-2,23 24-15,1 0 16</inkml:trace>
    </iact:actionData>
  </iact:action>
  <iact:action type="remove" startTime="77980">
    <iact:property name="style" value="instant"/>
    <iact:actionData xml:id="d13" ref="#d0"/>
  </iact:action>
  <iact:action type="add" startTime="77987">
    <iact:property name="dataType" value="strokeEraser"/>
    <iact:actionData xml:id="d14">
      <inkml:trace xmlns:inkml="http://www.w3.org/2003/InkML" xml:id="stk10" contextRef="#ctx0" brushRef="#br1">25205 4438 0</inkml:trace>
    </iact:actionData>
  </iact:action>
  <iact:action type="remove" startTime="78763">
    <iact:property name="style" value="instant"/>
    <iact:actionData xml:id="d15" ref="#d3"/>
  </iact:action>
  <iact:action type="add" startTime="78765">
    <iact:property name="dataType" value="strokeEraser"/>
    <iact:actionData xml:id="d16">
      <inkml:trace xmlns:inkml="http://www.w3.org/2003/InkML" xml:id="stk11" contextRef="#ctx0" brushRef="#br1">26126 7530 0</inkml:trace>
    </iact:actionData>
  </iact:action>
  <iact:action type="remove" startTime="79725">
    <iact:property name="style" value="instant"/>
    <iact:actionData xml:id="d17" ref="#d5"/>
  </iact:action>
  <iact:action type="add" startTime="79729">
    <iact:property name="dataType" value="strokeEraser"/>
    <iact:actionData xml:id="d18">
      <inkml:trace xmlns:inkml="http://www.w3.org/2003/InkML" xml:id="stk12" contextRef="#ctx0" brushRef="#br1">22845 8380 0</inkml:trace>
    </iact:actionData>
  </iact:action>
  <iact:action type="add" startTime="91523">
    <iact:property name="dataType"/>
    <iact:actionData xml:id="d19">
      <inkml:trace xmlns:inkml="http://www.w3.org/2003/InkML" xml:id="stk13" contextRef="#ctx0" brushRef="#br0">16757 15580 0,'23'0'73,"25"0"-67,-1 0 9,-24 0-5,25 0-2,-1 0-1,0 0 11,0 0-11,0 0 3,1 0-4,-25 0 4,24 0-4,1 0 3,-1 0-2,24 0 1,-1 0-1,-22 0 0,46 0 1,-23 0 0,-24 0 0,0 0 1,24 23-2,-47-23 3,46 0-4,1 0 2,-47 0 0,23 0 2,0 0-4,-23 0 2,47 0 0,-48 0 1,48 0 0,-24 0-2,-23 0 2,47 0-3,-24 0 5,0 0-4,0 0-1,-23 0 2,23 0 2,0 0-3,-23 0 2,23 0-3,-23 0 2,-1 0 0,24 0 0,-23 0 0,0 0 0,-1 0 1,24 0-2,1 0 1,22 0 8,-22 0 0,-1 0-8,-24 0 2,25 0-3,-1-23 2,0 23 7,-23 0-9,23 0 3,-24 0-5,1-24 12,0 24-8,-1 0 5,1 0-5,-1 0-1,1 0 7,0 0-6,-1 0 6,1 0-7,-1 0 0,1 0 9,0 0-9,-1 0 17,1 0-19,-24-23 4,23 23-4,1 0 10,0 0-8,-1 0 1,1 0 16,-1 0-19,1 0 12,0 0-12,-1 0 19,1 0-9,-1 0-7,1 0 5,0 0 12,-1 0-9,1 0-12,-1 0 11,1 0 27,0 0 37,-1 0 646,1 0-699</inkml:trace>
    </iact:actionData>
  </iact:action>
  <iact:action type="add" startTime="105043">
    <iact:property name="dataType"/>
    <iact:actionData xml:id="d20">
      <inkml:trace xmlns:inkml="http://www.w3.org/2003/InkML" xml:id="stk14" contextRef="#ctx0" brushRef="#br0">18173 8002 0,'-47'0'127,"23"0"-120,0 0 10,1 0-6,-1 0 11,1 0-16,-1 0 2,0 0 16,1 0-8,-1 0 25,1 0-32,-1 0 22,0 0 2,1 0-1,-1 0 137,1 0-73,-1 0-7</inkml:trace>
    </iact:actionData>
  </iact:action>
  <iact:action type="add" startTime="106404">
    <iact:property name="dataType"/>
    <iact:actionData xml:id="d21">
      <inkml:trace xmlns:inkml="http://www.w3.org/2003/InkML" xml:id="stk15" contextRef="#ctx0" brushRef="#br0">17488 8002 0,'-23'0'185,"-1"0"-177,-23 0 7,23 0-6,1 0 8,-1 0-12,-23 0 9,23 0-4,1 0 4,-1 0-4,24-23-4,-23 23 12,-1 0-10,0 0 0,1 0 15,-1 0-14,1 0 14,-1 0-15,0 0-1,1 0 17,-1 0-16,1 0 8,-1 0 1,0 0-10,1 0 17,-1 0-8,1 0 9,-1 0-7,0 0-12,1 0 11,-1 0 0,1 0-4,-1 0 3,0 0 1,1 0 73,-1 0-75,0 0 26,1 0-34,-1 0 2,1 0 16,-1 0-17,0 0 15,1 0 8</inkml:trace>
    </iact:actionData>
  </iact:action>
  <iact:action type="add" startTime="117235">
    <iact:property name="dataType"/>
    <iact:actionData xml:id="d22">
      <inkml:trace xmlns:inkml="http://www.w3.org/2003/InkML" xml:id="stk16" contextRef="#ctx0" brushRef="#br0">17842 8758 0,'24'0'54,"0"0"-44,-1 0-4,48 0 3,-47 0-2,46 0 2,1 0-2,-24 0 1,24 0 0,24 0 0,-72 0 1,48 0-2,-24 0 1,-23 0 0,-1 0 0,25 0 0,-1 0 8,0 0 0,0 0-7,-23 0-1,23 0 0,-23 0 0,23 0 0,0 0-1,0 0 1,-23 0 0,-1 0 0,1 0 0,0 0 0,-1 0 0,1 0 16,-1 0-16,1 0 8,0 0-8,-1 0 0,1 0 0,23 0 2,-23 0-4,46 0 4,1 0-3,-47 0 4,23 0-7,-23 0 4,23 0 0,-24 23 0,1-23 0,0 0 0,-1 0 8,1 0 18,-1 0 8,1 0-18,0 0-1,-1 0-6,1 0 13,-1 0-24,1 24 2,0-24 16,-1 0-8,1 0 8,-1 0-7,1 0-1</inkml:trace>
    </iact:actionData>
  </iact:action>
  <iact:action type="add" startTime="118699">
    <iact:property name="dataType"/>
    <iact:actionData xml:id="d23">
      <inkml:trace xmlns:inkml="http://www.w3.org/2003/InkML" xml:id="stk17" contextRef="#ctx0" brushRef="#br0">20273 8852 0,'24'0'42,"-1"0"-10,-23-24 4,24 24 22,0 0-52,-1 0 37,1 0-19,-1 0-16,1 0 5,0 0-4,-1 0-1,1 0 16,-1 0-1,1 0 3,0 0-20,-1 0 4,1 0 4,-1 0-6,1 0 17,0 0-9,-1 0-9,1 0 26,-1 0-9,1 0 1,0 0-8,-1 0-10,1 0 15,-1 0-14,1 0 24,0 0-16,-1 0 32,1 0-31,-1 0-8,1 0 31</inkml:trace>
    </iact:actionData>
  </iact:action>
  <iact:action type="add" startTime="122290">
    <iact:property name="dataType"/>
    <iact:actionData xml:id="d24">
      <inkml:trace xmlns:inkml="http://www.w3.org/2003/InkML" xml:id="stk18" contextRef="#ctx0" brushRef="#br0">21028 9584 0,'24'0'95,"0"0"-85,-1 0-4,24 0 2,1 0 1,-25 0 6,1 0-7,-1 0 2,1 0 4,0 0-6,-1 0 3,1 0-5,-1 0 3,1 0-3,0 0 2,-1 0 0,24 0 1,1 0 0,-25 0-2,1 0 0,-1 0 1,25 0 0,-1 0 0,-24 0 0,1 0 1,0 0-1,-1 0-1,1 0 3,-1 0-2,1 0 6,0 0 3,-24 23-7,23-23-3,1 0 2,-1 24 4,1-24 5,0 0-12,-1 0 10,-46 0 98</inkml:trace>
    </iact:actionData>
  </iact:action>
  <iact:action type="add" startTime="123507">
    <iact:property name="dataType"/>
    <iact:actionData xml:id="d25">
      <inkml:trace xmlns:inkml="http://www.w3.org/2003/InkML" xml:id="stk19" contextRef="#ctx0" brushRef="#br0">18126 9655 0,'23'0'33,"24"0"-27,24 0 4,-47 0-2,47 0 0,-1 23 1,-46-23-2,47 0 1,-24 0 0,-23 0-1,46 0 1,-22 0 0,-1 0 0,-24 0-1,1 0 2,23 0-1,-23 0 1,-1 0-2,25 0 2,-25 0-2,24 0 2,-23 0-2,23 0 2,0 0-2,-23 0 1,23 0 0,-23 0-2,23 24 12,-23-24-11,23 0 8,-24 0-7,25 0 2,-1 0 4,0 0 12,-23 0-18,-1 0 0,1 0 1,-1 0-2,48 0 7,-47 0 4,23 0-10,-23 0 8,-1 0-10,1 0 19,-1 0-17,1 0 8,0 0 7,-1 0-7,1 0 100,-1 0-88</inkml:trace>
    </iact:actionData>
  </iact:action>
  <iact:action type="add" startTime="130787">
    <iact:property name="dataType"/>
    <iact:actionData xml:id="d26">
      <inkml:trace xmlns:inkml="http://www.w3.org/2003/InkML" xml:id="stk20" contextRef="#ctx0" brushRef="#br0">19943 8026 0,'-24'0'103,"-23"0"-86,0 0-9,23 0-2,-47 0 3,1 0-2,46 0 1,-47 0 0,24 0 0,0 0 0,-24-24 1,24 24-2,0 0 1,23 0 0,-23 0 1,23 0-1,1 0-1,-25 0 1,25 0 0,-24 0 8,23 0-8,0 0 1,1 0-1,-1 0-1,1 0 3,-1 0-4,0 0 4,1 0-4,-1 0 2,1 0 1,-1 0-1,0 0-1,1 0 10,-1 0-10,1 0 9,-25 0 2,25 0 7,-1 0-18,1 0-1,-1 0 21,0 0-19,1 0 15,-1 0-7,1 0-7,-1 0 23,0 0 7,24-23-23</inkml:trace>
    </iact:actionData>
  </iact:action>
  <iact:action type="add" startTime="132338">
    <iact:property name="dataType"/>
    <iact:actionData xml:id="d27">
      <inkml:trace xmlns:inkml="http://www.w3.org/2003/InkML" xml:id="stk21" contextRef="#ctx0" brushRef="#br0">22633 8876 0,'-23'0'34,"-1"0"-28,0 0 2,-46 0 3,-1 0-3,24 0-1,-24 0 0,-24 0 2,48 0-4,-24 0 5,-23 0-3,47 0 2,-48 0-2,25 0 0,22 0 1,1 0 0,-24 0 2,24 0-3,-47 0 2,47 0-3,23 0 6,-23 0-8,23-24 4,1 24 0,-25 0 2,25 0 4,-1 0-5,1 0-2,-1 0 17</inkml:trace>
    </iact:actionData>
  </iact:action>
  <iact:action type="add" startTime="133370">
    <iact:property name="dataType"/>
    <iact:actionData xml:id="d28">
      <inkml:trace xmlns:inkml="http://www.w3.org/2003/InkML" xml:id="stk22" contextRef="#ctx0" brushRef="#br0">23884 9702 0,'-24'0'64,"1"0"-57,-24 0 1,-48 0 0,24 0 1,-23 0-2,0 0 2,-24 0-2,0 0 1,23 0 0,24 0 2,1 0-3,-1 0 2,47 0-3,-23 0 4,0 0-4,23 0 10,1 0-8,-1-24 8,-23 1-8,23-1 9,1 24-10,-1 0 1,-23 0 8,23 0 0,1 0-6,-1 0 5,0 0 0,1 0 49,-1 0-46,1 0 28,-1 0-22</inkml:trace>
    </iact:actionData>
  </iact:action>
  <iact:action type="remove" startTime="135723">
    <iact:property name="style" value="instant"/>
    <iact:actionData xml:id="d29" ref="#d19"/>
  </iact:action>
  <iact:action type="add" startTime="135728">
    <iact:property name="dataType" value="strokeEraser"/>
    <iact:actionData xml:id="d30">
      <inkml:trace xmlns:inkml="http://www.w3.org/2003/InkML" xml:id="stk23" contextRef="#ctx0" brushRef="#br1">24308 19310 0</inkml:trace>
    </iact:actionData>
  </iact:action>
  <iact:action type="remove" startTime="136340">
    <iact:property name="style" value="instant"/>
    <iact:actionData xml:id="d31" ref="#d25"/>
  </iact:action>
  <iact:action type="add" startTime="136346">
    <iact:property name="dataType" value="strokeEraser"/>
    <iact:actionData xml:id="d32">
      <inkml:trace xmlns:inkml="http://www.w3.org/2003/InkML" xml:id="stk24" contextRef="#ctx0" brushRef="#br1">24898 13361 0</inkml:trace>
    </iact:actionData>
  </iact:action>
  <iact:action type="remove" startTime="136765">
    <iact:property name="style" value="instant"/>
    <iact:actionData xml:id="d33" ref="#d24"/>
  </iact:action>
  <iact:action type="add" startTime="136771">
    <iact:property name="dataType" value="strokeEraser"/>
    <iact:actionData xml:id="d34">
      <inkml:trace xmlns:inkml="http://www.w3.org/2003/InkML" xml:id="stk25" contextRef="#ctx0" brushRef="#br1">27306 13314 0,'0'0'8</inkml:trace>
    </iact:actionData>
  </iact:action>
  <iact:action type="remove" startTime="137026">
    <iact:property name="style" value="instant"/>
    <iact:actionData xml:id="d35" ref="#d28"/>
  </iact:action>
  <iact:action type="add" startTime="137029">
    <iact:property name="dataType" value="strokeEraser"/>
    <iact:actionData xml:id="d36">
      <inkml:trace xmlns:inkml="http://www.w3.org/2003/InkML" xml:id="stk26" contextRef="#ctx0" brushRef="#br1">28415 13337 0,'24'0'48</inkml:trace>
    </iact:actionData>
  </iact:action>
  <iact:action type="add" startTime="137363">
    <iact:property name="dataType" value="strokeEraser"/>
    <iact:actionData xml:id="d37">
      <inkml:trace xmlns:inkml="http://www.w3.org/2003/InkML" xml:id="stk27" contextRef="#ctx0" brushRef="#br1">27495 12818 0,'-24'0'72,"0"-24"-64,-46 24 1</inkml:trace>
    </iact:actionData>
  </iact:action>
  <iact:action type="remove" startTime="137722">
    <iact:property name="style" value="instant"/>
    <iact:actionData xml:id="d38" ref="#d23"/>
  </iact:action>
  <iact:action type="add" startTime="137728">
    <iact:property name="dataType" value="strokeEraser"/>
    <iact:actionData xml:id="d39">
      <inkml:trace xmlns:inkml="http://www.w3.org/2003/InkML" xml:id="stk28" contextRef="#ctx0" brushRef="#br1">26079 12511 0,'-24'0'10,"0"0"12,1 0 2,-1 0-8,1 0-7,-1 0 7</inkml:trace>
    </iact:actionData>
  </iact:action>
  <iact:action type="remove" startTime="138035">
    <iact:property name="style" value="instant"/>
    <iact:actionData xml:id="d40" ref="#d22"/>
  </iact:action>
  <iact:action type="add" startTime="138042">
    <iact:property name="dataType" value="strokeEraser"/>
    <iact:actionData xml:id="d41">
      <inkml:trace xmlns:inkml="http://www.w3.org/2003/InkML" xml:id="stk29" contextRef="#ctx0" brushRef="#br1">25300 12346 0</inkml:trace>
    </iact:actionData>
  </iact:action>
  <iact:action type="remove" startTime="138395">
    <iact:property name="style" value="instant"/>
    <iact:actionData xml:id="d42" ref="#d26"/>
  </iact:action>
  <iact:action type="add" startTime="138399">
    <iact:property name="dataType" value="strokeEraser"/>
    <iact:actionData xml:id="d43">
      <inkml:trace xmlns:inkml="http://www.w3.org/2003/InkML" xml:id="stk30" contextRef="#ctx0" brushRef="#br1">24733 11591 0</inkml:trace>
    </iact:actionData>
  </iact:action>
  <iact:action type="remove" startTime="138698">
    <iact:property name="style" value="instant"/>
    <iact:actionData xml:id="d44" ref="#d21"/>
  </iact:action>
  <iact:action type="add" startTime="138700">
    <iact:property name="dataType" value="strokeEraser"/>
    <iact:actionData xml:id="d45">
      <inkml:trace xmlns:inkml="http://www.w3.org/2003/InkML" xml:id="stk31" contextRef="#ctx0" brushRef="#br1">23270 11543 0</inkml:trace>
    </iact:actionData>
  </iact:action>
  <iact:action type="remove" startTime="139220">
    <iact:property name="style" value="instant"/>
    <iact:actionData xml:id="d46" ref="#d20"/>
  </iact:action>
  <iact:action type="add" startTime="139228">
    <iact:property name="dataType" value="strokeEraser"/>
    <iact:actionData xml:id="d47">
      <inkml:trace xmlns:inkml="http://www.w3.org/2003/InkML" xml:id="stk32" contextRef="#ctx0" brushRef="#br1">23648 11591 0,'23'0'16</inkml:trace>
    </iact:actionData>
  </iact:action>
  <iact:action type="remove" startTime="139748">
    <iact:property name="style" value="instant"/>
    <iact:actionData xml:id="d48" ref="#d27"/>
  </iact:action>
  <iact:action type="add" startTime="139752">
    <iact:property name="dataType" value="strokeEraser"/>
    <iact:actionData xml:id="d49">
      <inkml:trace xmlns:inkml="http://www.w3.org/2003/InkML" xml:id="stk33" contextRef="#ctx0" brushRef="#br1">27872 12511 0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9T23:23:23.028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3948">
    <iact:property name="dataType"/>
    <iact:actionData xml:id="d0">
      <inkml:trace xmlns:inkml="http://www.w3.org/2003/InkML" xml:id="stk0" contextRef="#ctx0" brushRef="#br0">12438 1015 0,'23'0'49,"1"0"-43,0 0 2,23 0 0,0 0 1,24 0-2,0 0 1,47 0 0,-71 0 0,47 0 1,1 0 0,-1 23-3,-23-23 4,47 0-4,-24 0 4,24 0-4,-23 0 6,23 0-7,-24 0 5,-23 0-5,23 0 5,24 0-4,-47 0 3,23 0-2,-46 0 1,46 0 0,-47 0 1,0 0-2,24 0 3,24 0-4,-48 0 2,47 0 2,1 0-4,-48 0 3,47 0-2,-23 0 1,0 0 0,-24 0 3,24 0-6,0 0 6,-48 0-4,24 0 2,1 0-4,-1 0 3,0 0 0,-23 0 7,23 0-5,0 0-2,-23 0 4,23 0-9,-24 0 16,1 0-14,23 0 6,0 0-6,-23 0 3,0 0 0,-1 0 3,1 0-6,-1 0 5,1 0-4,0 0 5,-1 0-4,1 0 3,-1 0-6,1 0 8,0 0-8,-1 0 9,24 0-7,1 0 7,-1 0 4,0 24-10,-23-24 10,23 0-10,-24 0 11,1 0-12,0 0 42</inkml:trace>
    </iact:actionData>
  </iact:action>
  <iact:action type="add" startTime="8884">
    <iact:property name="dataType"/>
    <iact:actionData xml:id="d1">
      <inkml:trace xmlns:inkml="http://www.w3.org/2003/InkML" xml:id="stk1" contextRef="#ctx0" brushRef="#br0">27660 1983 0,'24'0'34,"-1"0"-20,1 0 1,23 0-4,0 0-6,24 0 3,47 0 0,-23 0 0,-1 0 0,48 0 0,23 0 0,-24 0 0,25 0 1,-1 0 7,0 0-8,-47 0 1,0 0-8,-24 0 4,1 0 3,-48 0 0,47 0 0,-46 0 0,-25 0 3,48 0-6,-47 0 7,-1 0-8,1 0 6,-1 0-4,25 0 6,-25 0-5,24 0-1,1 0 3,-1 0-3,0 0 2,0 0 3,-23 0-6,23 0 3,-23 0 0,-1 0 0,1 0 3</inkml:trace>
    </iact:actionData>
  </iact:action>
  <iact:action type="add" startTime="10589">
    <iact:property name="dataType"/>
    <iact:actionData xml:id="d2">
      <inkml:trace xmlns:inkml="http://www.w3.org/2003/InkML" xml:id="stk2" contextRef="#ctx0" brushRef="#br0">11871 2620 0,'48'0'23,"-25"0"-15,48 0 1,0 0-1,0 0-2,23 0 2,0 0 0,24 0 0,-70 0 2,46 0 0,0 0-6,-23 0 5,-24 0-1,1 0-1,22 0 1,-46 24 0,47-24 2,0 0-3,-24 0 4,0 0-7,-23 0 7,23 0-5,-24 0 4,1 0 3,0 0-4,-1 0 8,1 0-2,-1 0 12,1 23-20,0-23 7,-1 0-6,-23 24 6,47-24-5,-23 0-5,0 0 0,-1 0 12,1 0-5,-1 0 25,1 0-12,0 0 13,-1 0-29,1 0 15,-1 0-15,1 0 7,23 0 3,-23 0-2,-1 0-9,1 0 9,0 0-8,-1 0 13,1 0-10</inkml:trace>
    </iact:actionData>
  </iact:action>
  <iact:action type="add" startTime="13981">
    <iact:property name="dataType"/>
    <iact:actionData xml:id="d3">
      <inkml:trace xmlns:inkml="http://www.w3.org/2003/InkML" xml:id="stk3" contextRef="#ctx0" brushRef="#br0">7222 4981 0,'24'0'30,"-1"0"-22,1 0 0,0 0 1,23 0-1,0 0-1,24 0 2,-24 0-2,24 0 3,-24 0-4,24 0 4,-24 0-3,24 0 0,-24 0 1,0 0 0,-23 0 2,23 0-2,-23 0 14,-1 0-13,1 0-2,-1 0 11,1 0-12,0 0 20,-1 0 109</inkml:trace>
    </iact:actionData>
  </iact:action>
  <iact:action type="add" startTime="14940">
    <iact:property name="dataType"/>
    <iact:actionData xml:id="d4">
      <inkml:trace xmlns:inkml="http://www.w3.org/2003/InkML" xml:id="stk4" contextRef="#ctx0" brushRef="#br0">7293 6964 0,'24'0'74,"23"0"-59,-24 0-8,1 23 2,23-23-3,24 24 2,-47-24 2,70 0-2,-23 0-1,0 0 0,-1 0 2,1 0-2,-24 0 1,48 0 0,-24 0 0,-24 0 2,24 0-4,-1 0 2,-22 0 0,-25 0 3,24 0-6,1 0 7,-1 0-8,24 0 7,-48 0-6,24 0 6,-23 0-6,23 0 5,0 0-4,-23 0 2,47 0 1,0 0-1,-24 0-1,0 0 1,24 0 0,-48 0 0,25 0 2,-25 0-4,24 0 4,-23 0-4,0 0 10,-1 0-6</inkml:trace>
    </iact:actionData>
  </iact:action>
  <iact:action type="add" startTime="16260">
    <iact:property name="dataType"/>
    <iact:actionData xml:id="d5">
      <inkml:trace xmlns:inkml="http://www.w3.org/2003/InkML" xml:id="stk5" contextRef="#ctx0" brushRef="#br0">7175 9064 0,'24'0'72,"23"0"-61,0 0-7,0 24 5,24-24-2,0 0 5,-24 0-8,24 0 7,-24 0-6,0 0 6,0 0-6,24 0 4,-24 0 13,-23 0-16,0 0 2,-1 0-2,1 0 0,-1 0 10,1 0-7,0 0-2,-1 0 9,1 0-8,-1 0-1,1 0 3,0 0-4,23 0 10,-24 0-6,1 0 7,0 0-11,-1 0 4,1 0 3,-1 0-3,1 0 12</inkml:trace>
    </iact:actionData>
  </iact:action>
  <iact:action type="add" startTime="23291">
    <iact:property name="dataType"/>
    <iact:actionData xml:id="d6">
      <inkml:trace xmlns:inkml="http://www.w3.org/2003/InkML" xml:id="stk6" contextRef="#ctx0" brushRef="#br0">13264 9041 0,'0'23'101,"23"-23"-94,1 0 1,23 0-1,0 24 3,-23-24-4,47 24 5,0-24-6,-48 0 3,24 0-3,24 23 3,-47-23 0,47 0 0,-24 0 0,-24 0 1,1 0-2,0 0 3,23 0-2,0 0-2,-23 0 2,23 0 0,24 0 0,-48 0 1,48 0 5,0 0-4,-24 0-1,0 0-2,48 24-5,-48-24 7,0 0-1,0 0-1,0 0 2,24 0-2,-24 24 2,-23-24-5,47 0 4,-24 0 3,0 0-2,24 0-2,23 0 1,-46 0-1,-1 0 3,0 0-4,0 0 0,24 0 2,-47 0 0,23 0 3,0 0-6,-23 0 11,-1 0-6,1 0 6,-1 0-10,1 0 4,23 0 8,0 0-14,-23 0 4,47 0 0,0 0 0,-24 0 0,24 0 2,-1 0-4,-22 0 2,-1 0 0,0 0 0,0 0 0,24 0 0,-47 0 0,46 0 0,-22 0 6,-25 0-12,48 0 7,-24-24 0,-23 24 0,23 0-4,0 0 5,-23 0-4,23 0 5,-23 0-6,23 0 6,24 0-6,-48 0 3,48 0 0,0 0 4,-24 0-8,24 0 4,0 0 2,-24 0-2,47 0 0,-23 0-2,-24 0 3,24 0-2,0 0 1,-24 0 0,24 0 0,0 0 0,-24 0 0,0 0 0,-23 0 2,47 0 2,-24 0-6,-24 0-2,25 0 7,-1 0-6,-24 0 7,25 0-8,-25 0 8,1-24-8,23 24 4,-23 0 0,23 0 1,-24 0-2,25 0 2,-1 0-2,-24 0 1,25 0 0,-25 0 0,1 0 0,-1 0 0,1 0 1,0 0-2,-1 0 1,1 0 24,-1 0-5,1 0 0,0 0 5,-1 0-21,1 0 12,-1 0-13,1 0 4,0 0 10,-1 0-8,1 0 0,-1 0-6,1 0-1,0 0-4,-1 0 5,1 24 7,-1-24 29,1 0-21,0 0 13,-1 0-20</inkml:trace>
    </iact:actionData>
  </iact:action>
  <iact:action type="add" startTime="26428">
    <iact:property name="dataType"/>
    <iact:actionData xml:id="d7">
      <inkml:trace xmlns:inkml="http://www.w3.org/2003/InkML" xml:id="stk7" contextRef="#ctx0" brushRef="#br0">20014 9135 0,'23'0'82,"24"0"-76,-23 0 4,23 0-2,-23 0-1,47 0 2,23 0-1,-23 0 0,0 0 0,47 0-1,-24 0-1,24 0 2,-24 0 2,24 0-4,-47 0 2,-24 0 0,48 0 2,-48 0-4,0 0 5,0 0-6,1 0 3,-1 0 0,24 0 0,-24 0 0,24 0 0,-1 0 0,25 0 0,-72 0 0,72 0 0,-1 0 0,1 0 1,-25 0-1,25-23-1,23 23 1,-47 0 1,23 0-2,-47 0 1,48 0 2,-1 0-4,0 0 4,24 0-4,-47 0 5,24 0-4,-1 0 2,-47 0-4,48 0 10,23 0-7,-48 0-7,1 0 9,-24 0-4,48 0 2,-24 0 9,-1 0-15,1 0 6,0 0 0,-24 0-3,24 0 3,0 0 1,23 0-2,-47 0 3,48 23-4,-1-23 2,1 0 2,-25 0-4,48 0 5,-47 24-6,24-24 5,-25 0-4,1 0 5,24 0-5,-25 0 1,-22 0 1,22 0 3,25 0-6,-72 0 4,72 0-2,-24 0 1,-24 0 0,24 0 0,23 0 0,-23 0 2,0 0-4,23 0 2,0 0 1,-23 24-2,71-24 1,-71 0 0,47 0 0,-24 23 1,0-23 7,-23 0-7,0 0 0,0 0 1,23 0-2,-46 0-1,22 0-5,25 0 1,-72 0 4,48 0 1,0 0 0,-24 0 0,0 0 0,1 0 0,-25 0 2,48 0-4,-47 0 4,-1 0-4,24 0 2,1 0 8,-1 0-6,-24 0-4,25 0 3,-1 0 8,-24 0-11,1 0 13,23 0-10,-23 0 7,-1 0-12,1 0 4,0 0 9,-1 0-10,1 0 9,-1 0-7,1 0 7,0 0-9,-1 0 3,1 0 12,-1 0-14,1 0 8,0 0 0,-1 0-5,1 0 10,-1 0-5,1 0 17,0 0-18,-1 0 1,-23-23 8,24 23-8</inkml:trace>
    </iact:actionData>
  </iact:action>
  <iact:action type="add" startTime="29429">
    <iact:property name="dataType"/>
    <iact:actionData xml:id="d8">
      <inkml:trace xmlns:inkml="http://www.w3.org/2003/InkML" xml:id="stk8" contextRef="#ctx0" brushRef="#br0">13287 9914 0,'48'0'15,"-1"0"-5,0 0-4,24 0 5,47 0-7,0 0 8,-24 0-6,24 0 0,24 0 4,23 0-4,-47 0 2,-24 0 0,-23 0 0,-47 0 2,70 0-4,-70 0 4,-1 0-4,25 0 2,-25 0 0,48 0 0,-24 0 0,0 0 0,24 0 2,0 0-2,0 0 1,23 0-2,1-23 2,23 23-4,-24 0 6,0 0-6,24 0 7,0 0-8,-47 0 8,47 0-7,24 0 3,-1 0-1,1 0 1,-24 0 0,-47 0 2,47 0-4,47-24 2,-70 24 0,-1 0 0,0 0 0,-23 0 2,0 0-3,23-24 1,-23 24-1,0 0 1,-24 0 2,0 0-4,-23 0 5,23 0-6,-23 0 7,23 0-6,-23 0 0,-1 0 2,1 0 2,-1 0-4,25 0 2,-1 0 0,-24 0 2,25 0-2,-1 0-2,0 0 2,0 0 0,-23 0 0,47 0 0,-1 0 1,-46 0-1,47 0-1,-48 0 1,1 0 1,23 0-2,-23 0 9,-1 0-6,1 0 6,0 0 17,-1 0-12,1 0 51,-1 0-64,1 0 20,0 0-20,-1 0 8,1 0 6,-1 0-14,1 0 11,0 0-16,-1 0 9,1 0 0,-1 0-4,1 0 24,0 0 8,-1 0 93</inkml:trace>
    </iact:actionData>
  </iact:action>
  <iact:action type="add" startTime="31757">
    <iact:property name="dataType"/>
    <iact:actionData xml:id="d9">
      <inkml:trace xmlns:inkml="http://www.w3.org/2003/InkML" xml:id="stk9" contextRef="#ctx0" brushRef="#br0">19919 9796 0,'24'0'79,"-1"0"-72,1 0 9,23 0-6,-23 0-1,47 24-3,-1-24-5,-22 0 6,-1 0 3,24 23-3,-24-23 2,24 0-4,47 0 3,-24 0 0,-23 24 0,-48-24 0,72 0 0,-72 0 0,48 0 1,-24 0-1,24 0-1,0 0 1,0 0 0,23 0 1,-23 0-2,-24 0 1,48 0 0,-48 0 3,47 0-5,-47 0 3,1 0-3,22 0 5,-22 0-6,-25 0 3,48 0 0,-47 0 0,-1 0 0,24 0 0,-23 0 0,23 0 8,0 0 0,-23 0-7,0 0 0,23 0-3,-24 0 2,1 0 11,0 0-1,-1 0 66,1 0-61,-1 0-5</inkml:trace>
    </iact:actionData>
  </iact:action>
  <iact:action type="add" startTime="36179">
    <iact:property name="dataType"/>
    <iact:actionData xml:id="d10">
      <inkml:trace xmlns:inkml="http://www.w3.org/2003/InkML" xml:id="stk10" contextRef="#ctx0" brushRef="#br0">19848 4863 0,'24'0'65,"23"0"-50,-23 0-5,47 0 3,-24 0-3,-24 0-2,48 0-6,0 0 8,-24 0-2,24 0-5,0 0 5,-24 0 0,24 0 0,23 0 0,-47 0 0,24 0 0,24 0 0,-25 0 1,-22 0-1,22 0-1,25 0 1,-48 0 0,24 0 0,23 0 0,-23 0 1,0 0 0,-24 0-3,24 0 2,0 0 1,-1-24-1,1 24-1,0 0 3,23 0-3,-23 0 3,0-24-4,23 24 2,-23 0-1,24 0 5,-48 0-8,24 0 7,-1 0-6,1 0 3,0 0 0,23 0 0,-46 0 0,22 0 0,25 0 0,-24 0 0,-24 0 2,24 0-3,23 0 0,-23 0 2,23 0-2,24 0 1,0 0 3,-23 0-6,46 0 6,-23 0-5,47 0 3,-47 0-3,-23 0 2,-1 0 0,24 0 0,-23 0 0,23 0 2,-71 0-3,71 0 0,0 0 3,23 0-4,-70 0 2,47 0 1,-23 0 0,-1 0-1,0 0-1,-23 0 0,47 0 2,-23 0 6,23 0-6,0 0 0,23 0-5,-23 0-2,-47 0 9,47 0-5,-24 0 4,1 0-5,-1 0 3,-46 0 0,46 0 7,-23 0-7,0 0-1,-24 0-5,24 0 9,-48 0-4,48 0-1,-24 0 2,-23 0 0,23 0 2,-23 0-4,23 0 2,-24 0 0,1 0 8,0 0 2</inkml:trace>
    </iact:actionData>
  </iact:action>
  <iact:action type="add" startTime="39108">
    <iact:property name="dataType"/>
    <iact:actionData xml:id="d11">
      <inkml:trace xmlns:inkml="http://www.w3.org/2003/InkML" xml:id="stk11" contextRef="#ctx0" brushRef="#br0">13783 4863 0,'71'0'63,"0"0"-55,-24 0 0,24 0 0,-1 0 0,-22 0 2,46 23-4,0-23 4,-23 0-3,0 0 2,0 0-3,0 0 2,-48 0 2,24 0-4,-23 0 4,0 0-4,23 0 5,-24 0 5,1 0-9,0 0 2,-1 0 12,1 0-5,-1 0 176,1 0-165,0 0-13,-1 0 3,1 0-3,-1 0 12,1 0-18,0 0 0,23 0 6,0 0 3,-23 0-7,-1 0-5,1 0 6,-1 0-6,1 0 3,0 0 18,-1 0-19,24 0 16,-23 0-6,0 0-6,-1 0-6,1 0 10,23 0-7,0 0 10,0 0-2,1 0-8,-1 0-1,0 0 3,0 0-5,-23 0 6,47 0-6,-48 0 6,48 0-5,0 0 4,-24 0-3,24 0 1,0 0-1,-24 0 2,47 0-3,1 0 2,-25 0 0,1 0 0,-23 0 0,22 0 0,-46 0 0,23 0 0,0 0 0,-23 0 0,23 0 0,0 0 10,-23 0-11,0 0 3,23 0-5,-24 0 6,25 0-6,-25 0 11,24 0 1,-23 0-9,23 0 4,-23 0-4,-1 0-2,1 0-1,23 0 14,-23 0-14,-1 0 3,1 0 3,0 0-6,-1 0 6,1 24-3,-1-24-3,1 0 6,23 0-3,0 0 0,24 0 1,0 0-2,-24 0 1,24 0-3,0 0 3,-48 0 0,48 23 0,-47-23 0,-1 0 0,25 0 2,-25 0-4,1 0 12,-1 0-12,25 0 34,-25 0-23,1 0-1,-1 0-1,1 0 17</inkml:trace>
    </iact:actionData>
  </iact:action>
  <iact:action type="add" startTime="43779">
    <iact:property name="dataType"/>
    <iact:actionData xml:id="d12">
      <inkml:trace xmlns:inkml="http://www.w3.org/2003/InkML" xml:id="stk12" contextRef="#ctx0" brushRef="#br0">20084 5807 0,'24'0'56,"47"0"-40,0 0-5,-1 0-3,25 0-3,-1 0 3,-23 0 3,47 0-2,-24 0-5,24 0 6,0 0-4,-47 0 4,24 0-4,-25 0 5,1 0-6,-24 0 6,-23 0-6,47 0 4,-48 0-1,48 0 5,0 0-9,-24 0 2,0 0 2,24 0 0,0 0 0,-24 0 0,24-24 1,-24 24 0,-23 0-3,47 0 2,-48 0 1,24 0-2,1 0 3,22 0-4,1 0 4,24 0-4,-1 0 4,-23 24-4,0-24 5,23 23-6,-23-23 3,0 0 0,-1 0 0,-22 0 0,-25 0 0,48 0 0,-47 0 0,46 0 0,-22 0 0,22 0 0,-46 0 0,23 0 0,0 0 0,24 0 2,0 0-4,-24 0 2,24 0 0,-24 0 0,0 0 0,24 0 2,-24 0-4,-23 0 5,47 0-6,0 0 6,-24 0-6,24 0 6,-1 0-6,1 0 9,0 0-12,0 0 6,-24-23 0,24 23 0,0 0 1,-1 0-2,1 0 6,-24 0-3,1 0-2,46 0 2,-23 0-8,-24 0 5,47 0 2,-23 0-3,0 0 1,0 0 1,0 0 2,23 0-4,-47 0 5,0 0-5,24-24 4,-24 24-5,24 0 6,0 0-6,-24 0 5,24 0-3,-24 0 2,0 0-3,24 0 3,24 0-1,-48 0-1,24 0 1,-1 0 0,-22 0 0,22 0 1,-22 0-1,-1 0 0,0 0 6,47 0-8,-70 0 1,47 0-3,23 0 6,-70 0-4,47 0 5,0 0-6,-24 0 6,24 0-4,-1 0 3,-46 0-6,47 0 8,0 0-8,-1 0 4,48 0 2,-47 0-3,24 0 0,-72 0 1,72 0 2,-48 0-4,-24 0 2,1 0 0,23 0 0,0 0 11,-23 0-5,0 0-7,-1 0 9,1 0-6,-1 0-3,25 0 3,-25 0-5,24 0 7,1 0 0,22 0-4,-46 0 0,47 0 0,0 0 0,-24 0 0,0 0 2,0 0-3,0 0 2,-23 0-1,0 0-2,-1 0 11,24 0-10,-23 0 27,0 0-28,23 0 22,-24 0-24,1 0 14,0 0 0,-1 0 85,1 0 57</inkml:trace>
    </iact:actionData>
  </iact:action>
  <iact:action type="add" startTime="49220">
    <iact:property name="dataType"/>
    <iact:actionData xml:id="d13">
      <inkml:trace xmlns:inkml="http://www.w3.org/2003/InkML" xml:id="stk13" contextRef="#ctx0" brushRef="#br0">23695 6303 0,'24'0'47,"-1"0"-31,1 0-6,0 0 5,-1 0-4,1 0-7,-1 0 5,25 0-1,-1 0 7,-24 0-5,1 0-4,0 0 6,-1 0-8,24 0 4,1 0 1,22 0 7,-46 0-9,23 0 1,-23 0 1,23 0-2,0 0 1,0-24 8,1 24-8,-1 0 8,0 0 0,-23 0-8,-1 0 2,24 0-3,-23 0 2,23 0-3,0 0 5,1 0 5,-25 0-11,24 0 11,-23 0-8,23 0 0,0 0 6,1 0-1,-25 24-8,24-24 3,1 0 2,-25 0 4,1 0-5,23 0-6,0 0 4,0 0-2,-23 0 3,23 0 0,-23 0 1,47 0-2,-24 0 4,-24 0-4,1 0 1,0 0-2,23 0 4,0 0-4,0 0 12,-23 0-10,-1 0 0,25 0 2,-25 0-6,1 0 5,23 0-2,-23 0 1,23 0 0,-24 0 0,25 23 0,-25-23 1,24 0-1,1 0 0,-25 0-1,24 0 1,1 0 0,-1 0 0,0 0 2,0 0-4,0 0 5,1 0-5,-1 0 4,0 0-3,0 0 1,-47 24-2,71-24 2,-47 0 0,-1 0 4,1 0-8,-1 0 4,-23 23 0,48-23 0,-25 0 0,1 0 0,23 0 0,0 0 8,1 0-8,-25 0 1,24 0-2,-23 0 1,0 0 2,23 0-2,-24 0 0,1 0 1,0 0-4,23 0 6,0 0-6,-23 0 7,23 0-2,24 0 0,-48 0-3,24 0-5,-23 0 8,23 0-5,-23 0 3,-1 0 0,1 0 0,0 0 2,-1 0-4,1 0 2,-1 0 2,1 0 5,23 0-8,-23 0 9,-1 0-5,1 0 4,23 0-9,-23 0 22,-1 0-16,1 0 20,0 0-16,-1 0 2,1 0-4,-1 0-6,1 0 9,0 0-9,-1 0-1,1 0 11,23 0-12,-23 0 21,-1 0-22,1 0 79</inkml:trace>
    </iact:actionData>
  </iact:action>
  <iact:action type="add" startTime="57116">
    <iact:property name="dataType"/>
    <iact:actionData xml:id="d14">
      <inkml:trace xmlns:inkml="http://www.w3.org/2003/InkML" xml:id="stk14" contextRef="#ctx0" brushRef="#br0">16615 7058 0,'24'0'75,"-1"0"-65,1 0-4,47 0 3,-24 0-6,-23 0 10,46 0-7,-46 0 3,47 0-2,23 0 2,-47 0-2,1 0 2,22 0-2,-22 0 1,-1 0-3,-24 0 3,1 0 3,0 0-2,-1 0-2,1 0 1,-1 0-1,1 0-1,0 0 2,23 0 8,-24 0-7,1 0 0,23 0-3,-23 0 5,23 0-5,0 0 9,-23 0-4,-1 0 5,1 0-10,0-24 41,-1 24-14,1 0-5,-1 0 92</inkml:trace>
    </iact:actionData>
  </iact:action>
  <iact:action type="add" startTime="58573">
    <iact:property name="dataType"/>
    <iact:actionData xml:id="d15">
      <inkml:trace xmlns:inkml="http://www.w3.org/2003/InkML" xml:id="stk15" contextRef="#ctx0" brushRef="#br0">21264 7034 0,'24'0'47,"47"0"-44,-48 0 5,48 0-3,24 0 4,-25 0-2,25 0 0,23 0 1,0 0 0,0 0 0,0 0 0,-24 0 0,24 0 2,-23 0-4,-25 0 2,1 0 1,0 0-2,0 0 1,-24 0 0,0 0 0,24 0 0,-47 0 2,23 0-4,0 0 3,-23 0 0,46 0-1,-46 0-1,47 0 7,-24 0-5,0 0 0,24 0-7,0 24 7,-48-24-3,72 0 3,-24 0-1,-24 0-3,47 0 3,-47 0 1,1 0-1,46 0-1,-23 0 1,-48 0 0,48 0 0,0 0 0,23 0 8,-70 0-7,47 0-2,-24 0 8,-23 0-7,46 0 1,1 0-5,-47 0 5,47 0-4,-48 0 4,24 0-4,-23 0 5,23 0-4,0 0 5,-23 0-6,0 0 3,23 0 0,0 0 8,-23 0-8,-1 0 8,1 0 0,-1 0 8,1 24-7</inkml:trace>
    </iact:actionData>
  </iact:action>
  <iact:action type="add" startTime="61589">
    <iact:property name="dataType"/>
    <iact:actionData xml:id="d16">
      <inkml:trace xmlns:inkml="http://www.w3.org/2003/InkML" xml:id="stk16" contextRef="#ctx0" brushRef="#br0">25748 7200 0,'24'0'310,"0"0"-291,-1 0 3,1 0-14,-1 0 9,1 0-9,0 0 7,-1 0 296,1 0-298,-1 0 4,25 0-15,-1 0 17,-24 0-14,25 0 3,-25 0 0,1 0 3,-1 0-6,1 0 6,0 0 2,-1 0-4,1 0 0,47 0-1,-1 0 0,-46 0-1,23 0 3,24 0-5,-24 0 3,0 0 0,1 0 3,-1 0-6,-24 0 3,1 0 0,23 0 0,-23 0 0,-1 0 0,25 0 9,-48-24-8,23 24-2,25 0 3,-25 0 3,24 0-5,-23 0 10,0 0-10,-1 0 9,1 0-12,-1 0 23,-46 24 189,-1-1-206,1-23 14,-1 24-7,0-24 3,1 0-10,-1 23 4,1-23-7,-25 48-1,48-25 1,-23-23 0,-25 24-1,48-1 3,0 1-4,-23 0 6,-1-1-8,1 1 4,46-24 179,1 0-180,-24-24 1,23 1-2,1 23 2,0 0 0,-1-48 0,1 25 0,0 23 8,-1-24-4,-23 1-8,24-1 4,-24 0 16,0 1-16,23 23 27,-23-24-25,0 1-6,0-1 40,0 0-33,0 1-3,0-1 16,0 1-16,-23 23 6,-24-24-12,23 0 15,24 1-9,-24 23-1,-23 0 1,23 0 0,1-24 0,23 1 0,-47 23 2,-1-24-1,25 24-3,-24 0 3,23 0-3,0 0 11,-23 0-6,24 0-7,-1 0 4,0 0 8,1 0-8,-1 0 8</inkml:trace>
    </iact:actionData>
  </iact:action>
  <iact:action type="add" startTime="66101">
    <iact:property name="dataType"/>
    <iact:actionData xml:id="d17">
      <inkml:trace xmlns:inkml="http://www.w3.org/2003/InkML" xml:id="stk17" contextRef="#ctx0" brushRef="#br0">13217 8309 0,'23'0'147,"24"0"-143,1 0 8,-25 0-4,48 0 1,0 0-3,-24 0 1,24 0-1,0 0 6,-48 24-7,48-24 5,-24 0-6,-23 0 6,47 0-4,-24 0 4,-24 0-4,25 0 2,-25 0 0,24 0 0,24 0 0,-24 0 9,1 0-9,46 0-5,-47 0 6,0 0-2,-23 0-1,23 0 1,24 0 3,-47 0-5,23 0 7,24 0-8,-48 0 7,24 0-6,-23 0 6,23 0-6,24 0 3,-47 0 0,23 0 0,-24 0 0,1 0 0,23 0 0,-23 0 0,23 0 0,-23 0 0,23 0 2,0 0-4,-23 0 2,23 0 0,0 0 2,0 0-4,0 0 4,24 0-4,-47 0 5,47 0-6,-48 0 5,1 0-4,23 0 6,-23 0-8,23 0 8,-24 0-8,25 0 6,-1 0-4,-24 0 2,48 0 0,-47 0 0,47 0 3,-24 0-6,24 0 13,-1 0-12,-46 0 10,0 0-8,-1 0 0,1 0 1,-1 0 1,1 0-5,0 0 6,-1 0-6,24 0 6,-23 0-6,0 0 7,23 0-8,-23 0 6,23 0-2,0 0-2,-23 0 3,-1 0-2,1 0 1,23 0 0,-23 0 0,-1 0 0,24 0 0,-23 0 2,0 0-4,23 0 2,-24 0 0,25 0 0,-25 0 0,1 0 0,23 0 2,0 0 7,-23 0-12,-1 0 6,1 0-6,0 0 7,23 0-8,-24 0 4,1 0 0,0 0 0,-1 0 0,24 0 8,-23 0-7,0 0-1,46 0-6,-22 0 6,22 0 6,-46 0-7,47 0 7,-24 0-10,-23 0 11,46 0-13,-46 0 7,23 0-2,24 0-2,-24 0 13,0 0-10,-23 0-2,0 0 6,-1 0-8,24 0 4,1 0 0,-25 0 3,24 0-5,-23 0 1,23 0 2,0 0-2,1 0 9,-25 0-7,1 0 6,-1 0-5,1 0 5,0 0 0,-1 0-5,1 0 7,-1 0-1,1 0 21,0-24-29,-1 24 0,1 0 17,-1 0-10,1 0 17,0 0-7,-1 0 9,1 0-29,-1 0 11,1 0 12,0 0 0,-1 0 78,1 0-72</inkml:trace>
    </iact:actionData>
  </iact:action>
  <iact:action type="add" startTime="72213">
    <iact:property name="dataType"/>
    <iact:actionData xml:id="d18">
      <inkml:trace xmlns:inkml="http://www.w3.org/2003/InkML" xml:id="stk18" contextRef="#ctx0" brushRef="#br0">21028 8286 0,'24'0'86,"0"0"-75,23 0-6,-24 0 6,1 0-5,23 0 4,-23 0-5,-1 0 3,25 0 2,-25 0 3,1 0-5,-1 0 1,48 0-7,-24 0 5,1 0 0,-1 0 1,0 0 2,-23 0-3,23 0 0,-24 0 2,25 0-1,-1 0 1,-24 0-1,1 0-2,0 0 4,-1 0-2,1 0 2,-1 0-4,1 0 4,23 0-6,-23 0 7,-1 0 4,1 0-9,23 0 2,-23 0 0,-1 0 0,25 0 0,-1 0 0,0 0 8,-23 0-7,23 0-2,-24 0 1,1 0 10,0 0-10,-1 0-2,1 0 13,-1 0-14,1 0 13,0 0-10,-1-24-2,1 24 2,23 0 0,0 0 8,-23 0-8,-1 0 8,1 0 2,0 0 21,-1 0-32,1 0 11,-1 0-4,1 0-4,0 0 7,-1 0-11,1 0 11,-1 0-4,25 0-9,-1 0 13,-24 0-8,1 0-3,23 0 4,0 0 1,1 0 0,-25 0-2,48 0-4,-47 0 2,46 0 1,-22 0 2,-25 0-4,72 0 3,-72 0-2,24 0 1,1 0 1,-25 0-2,24 0 3,1 0-4,-25 0 6,24 0-8,-23 0 8,70 0-8,-46 0 4,-1 0 0,24 0 3,-24 0-4,-24 0-1,48 0 3,-24 0-1,1 0 0,-1 0-1,-24 0 2,25 0-2,22 0 2,-22 0-2,22 0 4,-46 0-6,0 0 9,23 0-5,-24 0 0,1 0-4,23 0 2,-23 0 1,-1 0 0,25 0-4,-25 0 7,48 0-6,-47 0 6,-1 0-6,48 0 3,-47 0 0,46 0 0,-46 24 6,0-24-4,-1 0-7,1 0 4,-1 0 1,1 0-2,0 0 2,-1 0 0,1 0 0,-24 23 0,23-23 2,1 0-4,23 0 10,-23 0-6,23 0 8,-23 0-14,23 0 12,-24 0-8,1 0 0,0 0 0,23 0 8,-24 0-8,1 0 8,0 0-7,-1 0-2,24 0 10,-23 0-10,0 0 3,23 0 6,-24 0 0,1 0-9,0 0 8,-1 0-1,1 0 13,-24 24-19</inkml:trace>
    </iact:actionData>
  </iact:action>
  <iact:action type="add" startTime="74460">
    <iact:property name="dataType"/>
    <iact:actionData xml:id="d19">
      <inkml:trace xmlns:inkml="http://www.w3.org/2003/InkML" xml:id="stk19" contextRef="#ctx0" brushRef="#br0">29265 8380 0,'0'-24'26,"-24"24"55,1 0-72,-48 0 2,47 0 1,-23 0-3,-47 0-6,70 0 10,-47 0-10,1 0 8,22 0-3,1 0 0,24 0-3,-25 0 3,-22 24 0,22-24 10,1 0-11,24 0 3,-48 0-5,47 0 6,-23 0 6,23 0-13,-23 0 4,24 0 1,-1 0 6,0 0-7,1 0 0,-1 0 0,1 0 0,-1 0 0,0 0 2,-23 0-4,24 0 2,-25 0 0,1 0 0,0 0 0,23 0 0,-23 0 1,24 0 0,-1 0-3,-23 0 4,23 0 7,1 0-12,-1 0 6,0 0 2,1 0-5,70 0 172,0 0-162,-23 0-16,-1-24 6,25 1 0,-25 23 0,1-24 10,-1 1-4,1 23-6,-24-24 3,24 24 3,-1 0-6,-23-24 7,0 1-5,24 23-1,-1 0 8,1-24-13,-24 0 4,24 1 1,-1 23 30,-46 0 214,-25 0-250,1 0 9,24 23 0,-25 1 0,25-24-4,-24 0 0,47 24-3,-24-24 6,0 0-3,24 23 1,-23-23-6,23 24 11,-24-24-8,1 0 3,23 24 13,-24-1-8,0-23 9,1 0-3,23 24-8,-24-24-4,1 0 0,23 47 1,-24-47 14,24 24-15,-24-24 10,48 0 105,0 0-98,-1 0-18,-23 23-4,24-23 9,-1 0-8,1 0 8,-24 24-8,24-24 8,-1 0-8,1 0 9,23 23 2,-23-23 2,-1 24-14,1 0 16,-1-24-14,25 0 3,-1 23 26,-24 1-20,1-24 34,0 0-30,-1 0-12,1 0 39,-1 0-31</inkml:trace>
    </iact:actionData>
  </iact:action>
  <iact:action type="add" startTime="79397">
    <iact:property name="dataType"/>
    <iact:actionData xml:id="d20">
      <inkml:trace xmlns:inkml="http://www.w3.org/2003/InkML" xml:id="stk20" contextRef="#ctx0" brushRef="#br0">18220 11850 0,'-24'0'99,"1"0"-92,-24 0 1,-24 0-3,0 0 4,-23 24-3,23-24 4,-47 23-4,23-23 5,-23 0-6,24 0 6,23 0-6,24 0 3,-47 0 0,23 0 0,24 0 0,-24 0 2,0 0-3,24 0 0,-24 0 1,0 0 1,24 0 0,-24 0-3,0 0 2,24 0 0,-24 0 0,48 0 1,-1 0-1,0 0-1,1 0 4,-1 0 4,1 0 7,-1 0 68,0 0-28,1 0-44,-1 0 6,1 0-18,-1 0 3,0 0 12,1 0-19,-1 0 14,1 0-7,-1 0 0,0 0 22,1 0-15,-1 0-1,1 0 1,-1 0-8,0 0 4,1 0-8,-1 0 28,1 0 0</inkml:trace>
    </iact:actionData>
  </iact:action>
  <iact:action type="add" startTime="87821">
    <iact:property name="dataType"/>
    <iact:actionData xml:id="d21">
      <inkml:trace xmlns:inkml="http://www.w3.org/2003/InkML" xml:id="stk21" contextRef="#ctx0" brushRef="#br0">13169 15957 0,'24'0'31,"23"0"-14,-23 0-11,23 0 11,0 0-8,0 0-3,24 0-4,24 0 4,-48 0 2,24 0 0,47 0 2,-48 0-4,-22 0 2,22 0 1,1 0 0,0 0-3,23 0 5,1 0-6,-1 0 7,-47 0-8,24 0 4,-24 0 6,1-23-4,-1 23-3,0 0-6,0 0 8,0 0 0,1 0-3,22 0 3,1 0-2,0 0 2,0 23 0,0-23-3,-24 24 4,47-24-4,-70 0 3,47 0-2,-48 0 1,48 24 1,0-1 0,0-23 4,-24 0-3,24 24-8,23-24 7,-47 0-5,48 0 8,-1 0-8,24 0 4,-24 0 0,-23 0 0,24 0 0,23 0 0,-47 0 0,-24 0 0,24 0 0,-24 0 0,0 0 1,0 0-2,24 0 1,-24 0 2,0 0-4,1 0 2,-1-24 0,0 24 0,24 0 2,-24 0-4,0 0 6,24 0-8,-24 0 7,24 0-6,0 0 3,-24 0 2,0 0-4,-23 0 2,47 0 1,-24 0-2,0 0 2,0 0-1,0 0-1,1 0 2,22 0-2,1 0 1,-47 0 0,47 0 0,-48 0 0,48 0 2,0 0-4,-48 0 4,48 0 3,0 24-3,23-24-8,-70 0 9,47 0-6,-48 0 4,72 0-5,-48 0 7,-23 0-6,23 0 3,0 0 2,-23 23-4,23-23 4,-24 0-1,1 0-1,23 0-3,-23 0 10,23 0-6,0 0-4,-23 0-1,-1 0 8,1 24-8,23-24 3,0 0 1,-23 0 1,23 0-2,-23 0 3,-1 0-4,1 0 6,0 0-6,23 0 3,-24 0-4,1 0 6,47 0-5,-48 0 1,1 0 3,47 0-4,-24 0 3,0 24-2,24-24 1,-24 0 0,24 0 0,-47 0 0,-1 0 0,24 0 0,1 0 2,22 0-4,-22 0 3,-1 0 0,0 0-3,0 0 2,24 0 1,-24 0-2,24 0 3,-24 0-3,0 0 3,1 0-5,-25 0 5,24 0-4,-23 0 2,0 0 1,23 0-2,-24 0 25</inkml:trace>
    </iact:actionData>
  </iact:action>
  <iact:action type="add" startTime="90285">
    <iact:property name="dataType"/>
    <iact:actionData xml:id="d22">
      <inkml:trace xmlns:inkml="http://www.w3.org/2003/InkML" xml:id="stk22" contextRef="#ctx0" brushRef="#br0">18952 15037 0,'47'0'64,"-47"-24"-54,23 24-5,48-23 3,-47 23-1,47-24 4,23 24-5,-47 0 8,48 0-6,-25 0-2,25 0-3,-24 0 8,23 0-3,0 0 0,-46 0-3,22 0 4,1 0-2,-24 0 2,24 24 3,0-24-2,-47 0-2,70 0 1,-23 0-4,-48 0-2,48 0 5,-24 0 0,-23 0 0,23 0 0,24 0 2,-47 23-4,-1-23 5,24 0-6,24 0 7,-24 0-8,24 0 8,-24 0-8,24 0 8,-24 0-8,24 0 4,0 24 2,-24-24-1,48 0-4,-25 0 5,1 0-2,-24 0-2,1 0 2,46 0 0,-47 0 0,0 0 0,1 0 0,-1 0 0,0 0 0,0 23 1,0-23 0,-23 0-3,23 0 2,0 0 0,1 0 3,-25 0-6,24 0 6,1 0 6,-25 0-13,1 0 7,23 0-6,0 0 12,-23 0-8,-1 0 5,1 0-6,0 0 0</inkml:trace>
    </iact:actionData>
  </iact:action>
  <iact:action type="add" startTime="95820">
    <iact:property name="dataType"/>
    <iact:actionData xml:id="d23">
      <inkml:trace xmlns:inkml="http://www.w3.org/2003/InkML" xml:id="stk23" contextRef="#ctx0" brushRef="#br0">13311 17822 0,'24'0'63,"-1"0"-55,24 0 1,-23 0-2,23 0 1,24 0 0,-24 0 0,0 0 0,48 0 1,-48 0-2,47 0 1,1 0 0,-24 0 0,23 0 0,0 0 0,24 0 2,-23 0-4,23 0 4,-47 0-4,47 0 5,-48 0-6,25 0 6,-24 0-6,23 0 3,24 0 1,-47 0-2,23 0 1,-23 0 0,23 0 0,-23 0 0,0 0 1,23 0 0,1 0-3,-24 0 2,-1 0 0,25 0 0,23 0 0,-47 0 0,-24 0 0,71 0 0,-47 0 2,23 0-4,1 0 5,-25 0-4,25 0 1,-1 0-2,1 0 5,-25 0-5,25 0 1,-24 0 3,-1 0-4,1 0 2,24 0 2,-1 0-4,-47 0 2,48 0 0,-1 0 8,-23 0-11,-24 0 0,24 0 1,0 0 4,-48 0-4,72 0 10,-25-23-7,1 23-4,0 0-2,0 0 4,0 0 4,-1 0-6,48 0 5,-23 0-3,-1 0 3,-23 0-4,23 0 1,24 0 1,-23 0 0,-1 0 0,-23 0 0,23 0 2,24 0-2,-23 0-2,-24 0 2,23 0 0,0 0 0,-23 0 0,0 0 9,0 0-9,23 0-5,1 0 6,-48 0-5,24 0 5,-1 0-2,-46 0 3,47 0-5,-24 0 5,24 0-4,23 0 6,-23 0-8,0 0 7,0 0-6,-1 0 7,1 0-8,24 0 4,-1 0 0,0 0 0,-23 0 0,0 0 0,0 0 1,0 0-2,-1 0 2,1 0-2,-24 0 2,24 0-2,-24 0 3,1 0-4,22 0 2,1 0 0,-24 0 0,24 0 0,0 0 6,-47 0-12,46 0 10,-46 0-8,0 0 7,23 0-6,-24 0 3,1 0 0,0 0 0,-1 0 10,1 0 64,-1 0-55,1 0 52,0 0 232,-1 0 26,1 0-298,-1 0-6,-23-24 0,24 24-1,0 0-15,-1 0 8,1 0 27,-1 0-37,1 0 17,0 0-24,-1 0 9,1 0 21,-1 0-16,1 0 13,0 0-27,-1 0 54,1 0-54,-1 0 16,1 0-2,0 0 12</inkml:trace>
    </iact:actionData>
  </iact:action>
  <iact:action type="add" startTime="99971">
    <iact:property name="dataType"/>
    <iact:actionData xml:id="d24">
      <inkml:trace xmlns:inkml="http://www.w3.org/2003/InkML" xml:id="stk24" contextRef="#ctx0" brushRef="#br0">18810 16902 0,'47'0'118,"0"0"-103,1 0-11,22 0 4,1 0 1,47 0-1,-47 0-1,47 0 8,47 0-6,-47 0-2,-23 0-6,46 0 9,-46 0-2,-1 0 1,0 0-5,-46 0 7,22 0-3,1 0-3,-24 0 7,24 0-5,24 0 2,-72 0-2,24 0 3,1 0-3,-1 0 1,0 0-1,0 0-2,-23 0 6,47-24-2,-48 24-2,1 0 2,47 0-5,-48 0 4,1 0 0,-1 0 0,48 0 0,-47 0 2,-1 0-4,1 0 11,0 0-10,-1 0 11,1 0-4,-1 0 14</inkml:trace>
    </iact:actionData>
  </iact:action>
  <iact:action type="remove" startTime="104951">
    <iact:property name="style" value="instant"/>
    <iact:actionData xml:id="d25" ref="#d23"/>
  </iact:action>
  <iact:action type="add" startTime="104965">
    <iact:property name="dataType" value="strokeEraser"/>
    <iact:actionData xml:id="d26">
      <inkml:trace xmlns:inkml="http://www.w3.org/2003/InkML" xml:id="stk25" contextRef="#ctx0" brushRef="#br1">20792 21623 0,'24'0'136,"-1"0"-127</inkml:trace>
    </iact:actionData>
  </iact:action>
  <iact:action type="remove" startTime="105671">
    <iact:property name="style" value="instant"/>
    <iact:actionData xml:id="d27" ref="#d24"/>
  </iact:action>
  <iact:action type="add" startTime="105694">
    <iact:property name="dataType" value="strokeEraser"/>
    <iact:actionData xml:id="d28">
      <inkml:trace xmlns:inkml="http://www.w3.org/2003/InkML" xml:id="stk26" contextRef="#ctx0" brushRef="#br1">24639 20537 0,'23'0'30</inkml:trace>
    </iact:actionData>
  </iact:action>
  <iact:action type="remove" startTime="106046">
    <iact:property name="style" value="instant"/>
    <iact:actionData xml:id="d29" ref="#d21"/>
  </iact:action>
  <iact:action type="add" startTime="106059">
    <iact:property name="dataType" value="strokeEraser"/>
    <iact:actionData xml:id="d30">
      <inkml:trace xmlns:inkml="http://www.w3.org/2003/InkML" xml:id="stk27" contextRef="#ctx0" brushRef="#br1">24969 19853 0</inkml:trace>
    </iact:actionData>
  </iact:action>
  <iact:action type="add" startTime="106492">
    <iact:property name="dataType" value="strokeEraser"/>
    <iact:actionData xml:id="d31">
      <inkml:trace xmlns:inkml="http://www.w3.org/2003/InkML" xml:id="stk28" contextRef="#ctx0" brushRef="#br1">25441 18908 0</inkml:trace>
    </iact:actionData>
  </iact:action>
  <iact:action type="remove" startTime="107180">
    <iact:property name="style" value="instant"/>
    <iact:actionData xml:id="d32" ref="#d22"/>
  </iact:action>
  <iact:action type="add" startTime="107190">
    <iact:property name="dataType" value="strokeEraser"/>
    <iact:actionData xml:id="d33">
      <inkml:trace xmlns:inkml="http://www.w3.org/2003/InkML" xml:id="stk29" contextRef="#ctx0" brushRef="#br1">25323 18625 0</inkml:trace>
    </iact:actionData>
  </iact:action>
  <iact:action type="remove" startTime="107816">
    <iact:property name="style" value="instant"/>
    <iact:actionData xml:id="d34" ref="#d20"/>
  </iact:action>
  <iact:action type="add" startTime="107826">
    <iact:property name="dataType" value="strokeEraser"/>
    <iact:actionData xml:id="d35">
      <inkml:trace xmlns:inkml="http://www.w3.org/2003/InkML" xml:id="stk30" contextRef="#ctx0" brushRef="#br1">23223 15580 0</inkml:trace>
    </iact:actionData>
  </iact:action>
  <iact:action type="remove" startTime="108503">
    <iact:property name="style" value="instant"/>
    <iact:actionData xml:id="d36" ref="#d8"/>
  </iact:action>
  <iact:action type="add" startTime="108517">
    <iact:property name="dataType" value="strokeEraser"/>
    <iact:actionData xml:id="d37">
      <inkml:trace xmlns:inkml="http://www.w3.org/2003/InkML" xml:id="stk31" contextRef="#ctx0" brushRef="#br1">23388 13526 0</inkml:trace>
    </iact:actionData>
  </iact:action>
  <iact:action type="remove" startTime="108861">
    <iact:property name="style" value="instant"/>
    <iact:actionData xml:id="d38" ref="#d6"/>
  </iact:action>
  <iact:action type="add" startTime="108872">
    <iact:property name="dataType" value="strokeEraser"/>
    <iact:actionData xml:id="d39">
      <inkml:trace xmlns:inkml="http://www.w3.org/2003/InkML" xml:id="stk32" contextRef="#ctx0" brushRef="#br1">23482 12936 0,'24'0'63</inkml:trace>
    </iact:actionData>
  </iact:action>
  <iact:action type="add" startTime="109221">
    <iact:property name="dataType" value="strokeEraser"/>
    <iact:actionData xml:id="d40">
      <inkml:trace xmlns:inkml="http://www.w3.org/2003/InkML" xml:id="stk33" contextRef="#ctx0" brushRef="#br1">23553 12228 0,'24'0'8</inkml:trace>
    </iact:actionData>
  </iact:action>
  <iact:action type="remove" startTime="109814">
    <iact:property name="style" value="instant"/>
    <iact:actionData xml:id="d41" ref="#d17"/>
  </iact:action>
  <iact:action type="add" startTime="109824">
    <iact:property name="dataType" value="strokeEraser"/>
    <iact:actionData xml:id="d42">
      <inkml:trace xmlns:inkml="http://www.w3.org/2003/InkML" xml:id="stk34" contextRef="#ctx0" brushRef="#br1">23530 11874 0,'23'0'24,"1"0"-1,-1 0-2</inkml:trace>
    </iact:actionData>
  </iact:action>
  <iact:action type="remove" startTime="110230">
    <iact:property name="style" value="instant"/>
    <iact:actionData xml:id="d43" ref="#d18"/>
  </iact:action>
  <iact:action type="add" startTime="110250">
    <iact:property name="dataType" value="strokeEraser"/>
    <iact:actionData xml:id="d44">
      <inkml:trace xmlns:inkml="http://www.w3.org/2003/InkML" xml:id="stk35" contextRef="#ctx0" brushRef="#br1">27683 12015 0</inkml:trace>
    </iact:actionData>
  </iact:action>
  <iact:action type="remove" startTime="110750">
    <iact:property name="style" value="instant"/>
    <iact:actionData xml:id="d45" ref="#d7"/>
  </iact:action>
  <iact:action type="add" startTime="110760">
    <iact:property name="dataType" value="strokeEraser"/>
    <iact:actionData xml:id="d46">
      <inkml:trace xmlns:inkml="http://www.w3.org/2003/InkML" xml:id="stk36" contextRef="#ctx0" brushRef="#br1">27825 12724 0</inkml:trace>
    </iact:actionData>
  </iact:action>
  <iact:action type="remove" startTime="111117">
    <iact:property name="style" value="instant"/>
    <iact:actionData xml:id="d47" ref="#d9"/>
  </iact:action>
  <iact:action type="add" startTime="111125">
    <iact:property name="dataType" value="strokeEraser"/>
    <iact:actionData xml:id="d48">
      <inkml:trace xmlns:inkml="http://www.w3.org/2003/InkML" xml:id="stk37" contextRef="#ctx0" brushRef="#br1">27849 13432 0,'23'0'105</inkml:trace>
    </iact:actionData>
  </iact:action>
  <iact:action type="remove" startTime="111830">
    <iact:property name="style" value="instant"/>
    <iact:actionData xml:id="d49" ref="#d19"/>
  </iact:action>
  <iact:action type="add" startTime="111839">
    <iact:property name="dataType" value="strokeEraser"/>
    <iact:actionData xml:id="d50">
      <inkml:trace xmlns:inkml="http://www.w3.org/2003/InkML" xml:id="stk38" contextRef="#ctx0" brushRef="#br1">33513 12015 0</inkml:trace>
    </iact:actionData>
  </iact:action>
  <iact:action type="remove" startTime="112351">
    <iact:property name="style" value="instant"/>
    <iact:actionData xml:id="d51" ref="#d16"/>
  </iact:action>
  <iact:action type="add" startTime="112359">
    <iact:property name="dataType" value="strokeEraser"/>
    <iact:actionData xml:id="d52">
      <inkml:trace xmlns:inkml="http://www.w3.org/2003/InkML" xml:id="stk39" contextRef="#ctx0" brushRef="#br1">32805 10859 0,'-24'0'13</inkml:trace>
    </iact:actionData>
  </iact:action>
  <iact:action type="remove" startTime="112760">
    <iact:property name="style" value="instant"/>
    <iact:actionData xml:id="d53" ref="#d15"/>
  </iact:action>
  <iact:action type="add" startTime="112782">
    <iact:property name="dataType" value="strokeEraser"/>
    <iact:actionData xml:id="d54">
      <inkml:trace xmlns:inkml="http://www.w3.org/2003/InkML" xml:id="stk40" contextRef="#ctx0" brushRef="#br1">30586 10835 0</inkml:trace>
    </iact:actionData>
  </iact:action>
  <iact:action type="remove" startTime="113160">
    <iact:property name="style" value="instant"/>
    <iact:actionData xml:id="d55" ref="#d13"/>
  </iact:action>
  <iact:action type="add" startTime="113181">
    <iact:property name="dataType" value="strokeEraser"/>
    <iact:actionData xml:id="d56">
      <inkml:trace xmlns:inkml="http://www.w3.org/2003/InkML" xml:id="stk41" contextRef="#ctx0" brushRef="#br1">30728 9985 0</inkml:trace>
    </iact:actionData>
  </iact:action>
  <iact:action type="remove" startTime="113495">
    <iact:property name="style" value="instant"/>
    <iact:actionData xml:id="d57" ref="#d12"/>
  </iact:action>
  <iact:action type="add" startTime="113502">
    <iact:property name="dataType" value="strokeEraser"/>
    <iact:actionData xml:id="d58">
      <inkml:trace xmlns:inkml="http://www.w3.org/2003/InkML" xml:id="stk42" contextRef="#ctx0" brushRef="#br1">30775 9324 0</inkml:trace>
    </iact:actionData>
  </iact:action>
  <iact:action type="remove" startTime="113784">
    <iact:property name="style" value="instant"/>
    <iact:actionData xml:id="d59" ref="#d10"/>
  </iact:action>
  <iact:action type="add" startTime="113802">
    <iact:property name="dataType" value="strokeEraser"/>
    <iact:actionData xml:id="d60">
      <inkml:trace xmlns:inkml="http://www.w3.org/2003/InkML" xml:id="stk43" contextRef="#ctx0" brushRef="#br1">30350 8593 0</inkml:trace>
    </iact:actionData>
  </iact:action>
  <iact:action type="remove" startTime="114276">
    <iact:property name="style" value="instant"/>
    <iact:actionData xml:id="d61" ref="#d1"/>
  </iact:action>
  <iact:action type="add" startTime="114280">
    <iact:property name="dataType" value="strokeEraser"/>
    <iact:actionData xml:id="d62">
      <inkml:trace xmlns:inkml="http://www.w3.org/2003/InkML" xml:id="stk44" contextRef="#ctx0" brushRef="#br1">34339 5760 0,'0'-24'48</inkml:trace>
    </iact:actionData>
  </iact:action>
  <iact:action type="remove" startTime="114957">
    <iact:property name="style" value="instant"/>
    <iact:actionData xml:id="d63" ref="#d0"/>
  </iact:action>
  <iact:action type="add" startTime="114966">
    <iact:property name="dataType" value="strokeEraser"/>
    <iact:actionData xml:id="d64">
      <inkml:trace xmlns:inkml="http://www.w3.org/2003/InkML" xml:id="stk45" contextRef="#ctx0" brushRef="#br1">20178 4816 0</inkml:trace>
    </iact:actionData>
  </iact:action>
  <iact:action type="remove" startTime="115462">
    <iact:property name="style" value="instant"/>
    <iact:actionData xml:id="d65" ref="#d2"/>
  </iact:action>
  <iact:action type="add" startTime="115466">
    <iact:property name="dataType" value="strokeEraser"/>
    <iact:actionData xml:id="d66">
      <inkml:trace xmlns:inkml="http://www.w3.org/2003/InkML" xml:id="stk46" contextRef="#ctx0" brushRef="#br1">19187 6326 0</inkml:trace>
    </iact:actionData>
  </iact:action>
  <iact:action type="remove" startTime="115869">
    <iact:property name="style" value="instant"/>
    <iact:actionData xml:id="d67" ref="#d11"/>
  </iact:action>
  <iact:action type="add" startTime="115873">
    <iact:property name="dataType" value="strokeEraser"/>
    <iact:actionData xml:id="d68">
      <inkml:trace xmlns:inkml="http://www.w3.org/2003/InkML" xml:id="stk47" contextRef="#ctx0" brushRef="#br1">21878 8380 0</inkml:trace>
    </iact:actionData>
  </iact:action>
  <iact:action type="remove" startTime="116287">
    <iact:property name="style" value="instant"/>
    <iact:actionData xml:id="d69" ref="#d14"/>
  </iact:action>
  <iact:action type="add" startTime="116291">
    <iact:property name="dataType" value="strokeEraser"/>
    <iact:actionData xml:id="d70">
      <inkml:trace xmlns:inkml="http://www.w3.org/2003/InkML" xml:id="stk48" contextRef="#ctx0" brushRef="#br1">22822 10906 0</inkml:trace>
    </iact:actionData>
  </iact:action>
  <iact:action type="remove" startTime="120719">
    <iact:property name="style" value="instant"/>
    <iact:actionData xml:id="d71" ref="#d3"/>
  </iact:action>
  <iact:action type="add" startTime="120728">
    <iact:property name="dataType" value="strokeEraser"/>
    <iact:actionData xml:id="d72">
      <inkml:trace xmlns:inkml="http://www.w3.org/2003/InkML" xml:id="stk49" contextRef="#ctx0" brushRef="#br1">13712 8522 0</inkml:trace>
    </iact:actionData>
  </iact:action>
  <iact:action type="remove" startTime="121800">
    <iact:property name="style" value="instant"/>
    <iact:actionData xml:id="d73" ref="#d4"/>
  </iact:action>
  <iact:action type="add" startTime="121803">
    <iact:property name="dataType" value="strokeEraser"/>
    <iact:actionData xml:id="d74">
      <inkml:trace xmlns:inkml="http://www.w3.org/2003/InkML" xml:id="stk50" contextRef="#ctx0" brushRef="#br1">13665 10717 0</inkml:trace>
    </iact:actionData>
  </iact:action>
  <iact:action type="remove" startTime="122445">
    <iact:property name="style" value="instant"/>
    <iact:actionData xml:id="d75" ref="#d5"/>
  </iact:action>
  <iact:action type="add" startTime="122447">
    <iact:property name="dataType" value="strokeEraser"/>
    <iact:actionData xml:id="d76">
      <inkml:trace xmlns:inkml="http://www.w3.org/2003/InkML" xml:id="stk51" contextRef="#ctx0" brushRef="#br1">13783 12747 0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9T23:27:10.519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  <inkml:brush xml:id="br2">
      <inkml:brushProperty name="width" value="0.08819" units="cm"/>
      <inkml:brushProperty name="height" value="0.35278" units="cm"/>
      <inkml:brushProperty name="color" value="#00B050"/>
      <inkml:brushProperty name="tip" value="rectangle"/>
      <inkml:brushProperty name="rasterOp" value="maskPen"/>
    </inkml:brush>
    <inkml:brush xml:id="br3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3780">
    <iact:property name="dataType"/>
    <iact:actionData xml:id="d0">
      <inkml:trace xmlns:inkml="http://www.w3.org/2003/InkML" xml:id="stk0" contextRef="#ctx0" brushRef="#br0">638 826 0,'23'0'122,"1"0"-113,-1 0-2,1 0 1,0 0 0,-1 24 0,24-24 0,-23 23 2,23-23-8,0 0 10,1 0-7,-1 0 5,47 0-5,-70 0 5,23 0-3,0 0 2,-23 0-1,23 0 0,-23 0 0,23 0 0,-24 24-2,1-24 4,23 0-3,-23 0 0,47 0 2,-24 0-2,-24 0 3,48 0-2,-24 0 0,1 0-2,-1 0 5,24 0-4,-24 0 2,0 0-2,-23 0 2,46 0-2,-22 0 0,-25 0 1,24 0 1,24 0-1,-47 0 0,47 0-1,-48 0 2,48 0-1,0 0 0,0 23 0,-48-23 0,48 0 0,-47 0-1,46 0 1,-22 0-1,-1 0 3,0 0-3,0 0 2,-23 0-3,23 0 2,0 0 1,0 0 0,-23 0-3,23 0 4,-23 0-4,-1 0 2,48 0 0,-47 0 1,-1 0-1,1 0-1,23 0 1,0 0 1,-23 0-2,0 0 2,23 0-1,24 24 0,-24-24 0,0 0 0,-23 0 0,46 0 1,-46 0-1,0 0-1,23 0 2,-24 0-1,1 0 0,0 0 26</inkml:trace>
    </iact:actionData>
  </iact:action>
  <iact:action type="add" startTime="7220">
    <iact:property name="dataType"/>
    <iact:actionData xml:id="d1">
      <inkml:trace xmlns:inkml="http://www.w3.org/2003/InkML" xml:id="stk1" contextRef="#ctx0" brushRef="#br0">590 2006 0,'24'0'98,"0"0"-93,23 0 3,-24 0-1,25 0 10,-25 24 0,1-24-10,-1 0 2,25 0-2,-1 24 2,0-24 6,0 23-5,-23-23-3,23 0 0,0 0 2,-23 0-1,47 0-1,-48 0 1,48 0-1,0 0 1,-24 0 0,24 0 0,0 24 0,-48-24 2,48 0-3,0 0 3,-24 0-2,24 0 0,0 0-1,-48 0 4,48 0-6,-24 0 4,-23 0-3,23 0 3,-23 0-3,23 0 3,0 0-2,0 0 1,0 0 0,24 0 0,-24 23 1,1-23-2,22 0 1,-46 0 1,47 0 0,-48 0-3,25 0 2,-1 0 0,-24 0 1,25 24-1,22-24 0,-22 0 0,22 0 2,1 0-3,0 0 1,23 0-1,-23 0 3,-24 0-4,24 0 2,24 0 1,-72 0-1,72 0 0,-25 0 1,-22 0-2,-25 0 3,48 0-5,-47 0 2,46 0 3,1 0-2,-24 0 0,24 0 1,0 0-3,-24 0 1,24 0 1,0 0 1,-24 0-2,0 0 1,24 0 1,-24 0-2,0 0 3,24 0-2,-24 0 1,24 0-2,0 0 2,-24 0-3,0 0 2,24 0 1,-47 0-3,23 0 4,-23 0-1,-1 0-2,24 0 1,-23 0 0,0 0 0,-1 0 0,1 0 0,23 0 0,-23 0 6,-1 0-4,1 0-2,-1 0 7,1 0-8,0 0 4,23 0-4,-24 0 7,1 0-3,23 0-5,24 0 11,-47 0-7,46 0-2,-46 0-2,23 0 1,0 0 0,-23 0 3,0 0-4,-1 0 4,1 0-3,-1 0 1,25 0-1,-25 0 1,48 0 2,-47 0-3,23 0 0,24 0 4,-24 0-4,0 0 2,0 0-2,-23 0 2,23 0-2,-23 0 1,23 0-2,0 0 6,-23 0-6,23 0 1,-23 0 1,46 0-1,-22 0 3,-25 0-3,24-24 0,1 24 1,-25 0 1,24 0-2,-23 0 3,23 0-2,0 0 0,-23 0 0,47 0 0,-48 0 0,25 0 0,22 0 2,-46 0-1,23 0-1,24 0-1,-47 0 0,46 0 2,-46 0-1,47 0 0,-24 0-1,0 0 3,24 0-5,-24 0 2,-23 0 2,70 0-2,-47 0 2,-23 0-1,47 0 1,-48 0-1,25 0-3,-1 0 5,-24 0-4,25 0 3,-25 0 0,1 0-2,23 0 2,-23 0-2,23 0 1,24 0-1,-48 0 4,1 0-4,-1 0 2,25 0-3,-1 0 1,-24 24 1,1-24 2,23 0-3,24 0 9,-24 0 0,0 24-9,1-24 2,22 0-1,1 0 0,-47 0-1,47 0 1,-24 0 0,-24 0 1,25 0-1,-25 0 9,24 0-8,-23 0 8,0 0-2,-1 0-8,1 0 108,-1 0-112,1 0 5,23 0 0,-23 0 0,-1 0 0,25 0 1,-25 0-2,48 0 3,-24 0-2,-23 0 1,47 0-2,-1 0-1,-46 0 2,23 0 1,0 0-2,1 0 2,-1 0-2,-24 0 2,1 0-2,23 0 1,-23 0 1,-1 0-2,1 0 1,0 0 10,-1 0-12,1 0 4,23 0 4,-23 0-6,-1 0 2,24 0-3,-23 0 2,23 0-3,-23 0 5,-1 0-4,25 0-1,-25 0 2,1 0 1,-1 0 0,25 0-2,-25 0 0,1 0 3,23 0-4,0 0 2,-23 0 2,23 0-4,-23 0 2,23 0 2,24 0-3,-24 0 9,24 0-7,-48 0 1,24 0-2,-23 0 1,47 0-1,-48 0-1,25 0-2,22 0 5,-46 0-3,23 0-1,24 0 4,-24 0-3,24 0 1,-24 0 0,-23 0 0,47 0 0,-1 0 1,-46 0-2,47 0 2,-24 0-1,-23 0 0,23 0 0,0 0-1,0 0 2,0 0-2,-23 0 0,23 0 3,24 0-3,-24 0 0,0 0 3,24 0-1,-24 0-3,1 0 4,-25 0-4,48 0 4,0 0-5,-48 0 3,48 0 2,0 0-4,-24 0 4,24 0-4,0 0 2,-24 0 0,0 0 0,24 0 2,0 0-3,23 0 2,1 0-1,-1 0-2,-23 0 2,23 0 0,-23 0 1,-24 0 0,24 0-2,0 0 1,-24 0 2,24 0-3,-24 0 2,0 0-2,0 0 2,1 0-2,-25 0 2,1 0-2,-1 0 2,25 0 7,-1 23-9,-24-23 9,25 0 0,-25 0-9,24 0 1,-23 0 1,23 0-1,0 0 0,-23 0-1,0 0 2,-1 0 0,24 0-3,1 0 4,-1 0 6,-24 0-10,1 0 5,0 0-7,-1 0 7,1 0-4,-1 0 2,1 0-4,23 0 5,0 0-2,-23 0 0,23 0-2,-23 0 11,-1 0-9,1 0 1,0 0-3,-1 0 4,1 0 15,-1 0-17,1 0 16,0 0 64,-1 0-57,1 0 68,-1 0-68,1 0 0,0 0-7,-1 0 0,1 0 48</inkml:trace>
    </iact:actionData>
  </iact:action>
  <iact:action type="add" startTime="23564">
    <iact:property name="dataType"/>
    <iact:actionData xml:id="d2">
      <inkml:trace xmlns:inkml="http://www.w3.org/2003/InkML" xml:id="stk2" contextRef="#ctx0" brushRef="#br0">1346 4509 0,'23'0'56,"24"0"-40,-23 0-6,23 0-3,24 0 2,-47 0-1,70 0-2,-47 0 3,48 0-2,-48 0 2,24 0-2,-1 0 2,-46 0-2,47 0 2,-48 0-2,48 0 2,-24 0-2,1 0 9,-1 0-8,0 0 6,-23 0-4,23 0-4,0 0 2,0 0 1,24 0 2,-47 0-3,46 23 1,-22-23-2,-1 0 2,0 0-4,0 0 4,-23 0-2,23 0 2,-23 0-4,-1 0 6,1 0-4,-1 0 0,1 0 2,0 24-1,-1-24 0,1 0 0,23 0 0,0 0 8,-23 0-8,-1 0 0,25 0 0,-25 0-2,1 0 4,-1 0-2,25 0-2,-25 0 5,1 0-4,23 0 1,-23 0 0,23 0 1,0 0-3,-23 0 4,23 0-3,-24 0-1,1 0 4,23 0-2,-23 0 18,-1 0-10,1 0-1,0 0 80</inkml:trace>
    </iact:actionData>
  </iact:action>
  <iact:action type="add" startTime="25043">
    <iact:property name="dataType"/>
    <iact:actionData xml:id="d3">
      <inkml:trace xmlns:inkml="http://www.w3.org/2003/InkML" xml:id="stk3" contextRef="#ctx0" brushRef="#br0">4366 4461 0,'48'0'25,"-1"0"-7,-24 0-11,25 0 2,-1 0-4,24 0 6,-1 0-4,-22 0 2,-1 0-4,24 0 6,-24 0-4,-24 0 1,25 0 0,-1 0 0,24 0 0,-24 0 0,-24 0 0,72 0 0,-48 0 0,0 0 0,0 0 1,24 0-2,-47 0 2,23 0-2,0 0 1,-23 24 0,47-24 2,-24 0-5,0 0 2,24 24 0,0-24 5,-24 0-5,47 0 3,-23 0-4,-24 0 3,0 0-3,24 0 4,-47 0-3,47 0 1,-48 0 0,24 0 0,24 0 0,-47 0 0,47 0-1,0 0 2,-48 0-1,48 0 0,0 0 0,-24 0 0,47 0 1,-23 0-4,-24 0 6,24 0-4,24 0 2,-48 0-2,24 0 2,-1 0-2,25 0 2,-24 0-2,23 0 2,0 0-2,1 0 1,-48 0 0,47 0 0,1 0-2,-48-24 4,24 24-2,0 0 0,-24 0-2,24 0 4,-24 0-2,-24-24 0,48 24 1,0 0-2,-24 0 8,0 0-5,1 0-3,-1 0 2,24 0-2,-48 0 2,72 0-2,-25 0 2,-22 0-2,-1 0 2,0 0-2,24 0 1,23 0-1,1 0 3,-48-23-4,47 23 0,-47 0 2,1 0 0,-25 0 0,24 0 1,1 0-1,-1 0 0,-24 0-1,48 0 2,-24 0 0,1 0-2,-1-24 2,24 24-3,-48 0 5,24 0-5,1 0 3,-25 0-1,24 0 0,-23 0-1,0 0 6,23 0-7,0 0 8,-23 0-7,-1 0 3,1 0-5,-1 0 5,1 0-2,0 0-1,23 0 11,-24 0-11,-23 24 2,24-24-4,0 0 14</inkml:trace>
    </iact:actionData>
  </iact:action>
  <iact:action type="add" startTime="28508">
    <iact:property name="dataType"/>
    <iact:actionData xml:id="d4">
      <inkml:trace xmlns:inkml="http://www.w3.org/2003/InkML" xml:id="stk4" contextRef="#ctx0" brushRef="#br0">2526 4013 0,'0'-24'176,"23"24"-45,1 0 21,-24-23-122,23-1-21,1 24-3,-24-24 11,24-23-9,-1 47-2,-23-47 9,24 47 10,-24-24-17,23 24 19,1 0-13,-24-23 2,0-1-1,24 24 9,-24-23-15,23-1-1,-23 0 8,24 1 8,-1-1-17,1 24 10,-24-23-11,24 23 4,23-24 6,-47 0-8,47 24 8,-47-23-10,24 23 3,-1-24 1,1 24-3,-1 0 2,1-24-4,0 1 3,46-1 0,-22 1 1,-1-1-2,-24 24 1,25-24 0,-1-23 0,-24 47 0,25-23 0,-1 23 0,0-24 0,0 0 2,-23 24-4,23-23 6,0 23-8,0-24 7,-23 1-6,23-1 6,24 24-6,-24 0 5,0 0-3,24 0 0,-24 0 2,1 0-2,-25 0 2,48 0-1,-24 0-1,-23 0 2,23 0 0,-23 0-1,-1 0-1,24 0 2,1 0 7,-1 0-8,-24 0-1,1 0 1,0 0 1,-1 0-1,24 0-2,-23 0 2,0 0 0,23 0 3,-24 0-5,25 0 1,-25 0 1,1 0 3,-1 0-5,-23 24 1,24-24 1,0 0 1,-1 0-1,1 0-1,-1 23 2,1-23-1,23 24 8,-23-24-7,-24 23 8,0 1-9,23-24-2,-23 24 4,24-1-4,0-23 12,-24 24-11,23-1 3,-23 1-4,24 0 1,-24 23 11,0-24-2,0 1-9,0 0 2,23-1-2,-23 1 0,0 0 0,0-1 4,0 1 2,0-1-5,24-23 0,-24 24 0,0 0 9,0 23-1,0-24 1,24 1-10,-24 0 3,0-1-3,0 1 19,0-1-4,0 1-7</inkml:trace>
    </iact:actionData>
  </iact:action>
  <iact:action type="add" startTime="30756">
    <iact:property name="dataType"/>
    <iact:actionData xml:id="d5">
      <inkml:trace xmlns:inkml="http://www.w3.org/2003/InkML" xml:id="stk5" contextRef="#ctx0" brushRef="#br0">5145 3848 0,'24'0'73,"-1"0"-67,-23 23 4,24-23-2,0 24 0,-24-1 1,47-23-2,0 24 2,-23 0-4,-1-24 6,1 23-2,-1 1 5,1-24-8,0 0 2,-1 23 10,1 1-2,-24 0 6,23-24-14,1 0 115,0-24-107,-24 0-7,47 24-5,-47-23 4,23-1 1,-23 1 7,24-1-7,0 0-2,-24 1 1,23-1 8,1 1-8,-1 23 14,-23-24-12,0 0-4,0 1 21,-23 23 197,-1 0-214,1 0 2,-1 0-3,-23 0 9,23 0-13,1 0 5,-1 0 0,0 0-4,-23 0 16,24 0-5,-1 0-11,0 0 2,1 0 9,-1 0-2,1 0 11,-1 0-8,0 0 14</inkml:trace>
    </iact:actionData>
  </iact:action>
  <iact:action type="add" startTime="38420">
    <iact:property name="dataType"/>
    <iact:actionData xml:id="d6">
      <inkml:trace xmlns:inkml="http://www.w3.org/2003/InkML" xml:id="stk6" contextRef="#ctx0" brushRef="#br0">7458 5500 0,'24'0'73,"-1"0"-67,25 0 10,-25 0-8,24 0 10,-23 0-10,47 0 0,0 0 2,-48 0-4,48 0 3,0 0-2,-48 0 2,48 0-2,-47 0 2,-1-24-2,1 24 2,0 0-2,46 0 8,1 0 1,-47 0-8,23 0 0,0 0 1,-23 0-1,-1 0 0,25 0 0,-1 0 0,24 0 1,-48 0-2,72 0 2,-72 0-3,48 0 4,0 0-3,-24 0 2,-23 0-2,46 0 2,-22 0-2,22 0 2,-22 0-2,-1 0-1,0 0 3,24 24 1,-24-24-3,47 0 1,1 0-2,-24 0 4,47 24-3,-48-24 2,25 0-1,-1 0 0,1 0 0,-48 0 2,47 0-5,-23 0 3,0 0 1,0 0-3,23 0 4,0 0-4,-23 0 3,24 0-2,-1 0 1,-23 23 1,0-23 0,-1 0-4,25 0 6,-48 0-4,0 0 1,0 0-2,-23 0 4,0 0-2,-1 0-1,1 0 8,23 0-7,0 24 4,0-24-6,24 23 0,-24-23 4,1 0-3,46 0 2,-23 0-3,0 0 4,47 0-2,-24 0 1,24 0-3,-24 0 4,24 0-5,-47 0 5,94 0-3,-94 0 0,47 0 1,-23 0 1,23 0-1,-48 0 0,1 0-1,24 0 3,-25 24-4,25-24 4,-48 0-4,47 0 4,-23 0-3,-24 0 2,1 0-1,22 0 0,-46 0 1,23 0-2,0 0 2,1 0-2,-1 0 2,-24 0-2,25 0 2,-1 0-3,-24 0 4,48 0-3,-24 0-1,1 0 2,-1 0 0,-24 0 0,25 0 1,-1 0 0,-24 0-3,25 0 4,-1-24-2,-24 24 0,25 0 0,-1 0 0,24 0 0,-24 0-1,0 0 2,24 0-1,0 0 0,-48-23 1,48 23-4,-47 0 6,-24-24-4,47 24 7,-24 0-3,1 0 45,0 0-32,-1 0 8,1 0-19,-1 0 3,1 0 43,0 0-35,-1 0-16,1 0 91,-24-23-96,23 23 9,1 0 14,0 0-24,-1 0 14,1 0-5,-1 0 2,1 0 13,0 0-19,-1 0 23,1 0-13,-1 0-10,1 0 12,0 0-11,-1 0 5,1 0-2,-1 0 5</inkml:trace>
    </iact:actionData>
  </iact:action>
  <iact:action type="add" startTime="41292">
    <iact:property name="dataType"/>
    <iact:actionData xml:id="d7">
      <inkml:trace xmlns:inkml="http://www.w3.org/2003/InkML" xml:id="stk7" contextRef="#ctx0" brushRef="#br0">520 5949 0,'23'0'40,"1"0"-25,23 0-8,0 0 3,24 23-3,-47-23 3,46 0-3,1 0 2,0 0-2,23 0 4,24 0-6,-23 0 5,-1 0-4,-23 0 2,0 0-1,23 0 1,-47 0 1,1 0-1,22 0-1,-46 0 2,23 0-1,-23 0 0,-1 0 0,25 0 0,-25 0 8,1 0 0,-1 0 0,1 0-1,0 0-6,-1 0 8,1 0 5,-1 0 84,1 0-90,0 0-7,-1 0 36,1 0-21,-1 0 17</inkml:trace>
    </iact:actionData>
  </iact:action>
  <iact:action type="add" startTime="43803">
    <iact:property name="dataType"/>
    <iact:actionData xml:id="d8">
      <inkml:trace xmlns:inkml="http://www.w3.org/2003/InkML" xml:id="stk8" contextRef="#ctx0" brushRef="#br0">1298 6751 0,'24'0'91,"47"0"-86,-24 0 2,0 0 1,24 0 0,0 24 0,0-24 0,-1 23 0,25-23 1,23 0-2,-47 0 3,-1 0-2,48 0-2,0 0 4,-23 0 0,-24 0-4,23 0 4,24 0-1,-47 0-2,23 24 2,1-24-3,-1 0 2,24 0-1,-24 24 0,24-24 0,0 0 2,-70 0 0,70 0-1,-24 0 0,-47 0 0,0 0 0,24 0-1,0 0 1,-24 0-1,24 0 1,23 0 2,-70 0-1,70 0-3,-46 0 4,22 0-3,-46 0 2,47 0-4,-24 0 6,0 0-4,0 0 1,-23 0 0,23 0-2,-23 0 3,-1 0-2,1 0 3,23 0 6,-23 0-8,-1 0 8,1 0 14</inkml:trace>
    </iact:actionData>
  </iact:action>
  <iact:action type="add" startTime="52525">
    <iact:property name="dataType"/>
    <iact:actionData xml:id="d9">
      <inkml:trace xmlns:inkml="http://www.w3.org/2003/InkML" xml:id="stk9" contextRef="#ctx0" brushRef="#br0">1180 7365 0,'0'0'3,"24"0"106,0 0-101,-1 0-2,24 0 4,1 23-4,22-23 5,1 0-7,0 0 5,0 0-1,94 0-1,-47 0 1,0 0 0,47 0 0,-47 0 0,-23 0 0,23 0 0,0 0 0,-24 0 0,0 0 0,-46 0 0,22 0 0,1 0 0,0-23 3,0 23-4,0 0 2,-1-24-2,1 24 2,0 0-2,-24 0 2,0 0-2,1 0 2,22 0-2,-46 0 2,23 0-2,-23 0 2,47 0-4,-1 0 7,-22 0-6,22 0 2,-22 0 0,22 0-1,1 0 2,-24 0 0,-23 0-2,23 0 1,0 0-1,1 0 9,-25 0 2,1 0 5,-1 0 0,1 0 3,0 0-11,-1 0 10,1 0-12,-1 0 5,1 0 6,0 0-16,-1 0 7,1 0-7,-1 0 1,1 0 21,0 0-14,-1 0 51,1 0-35,-1 0-16,1 0 0,0 0 0,-24 24 24,23-24-26,1 0 10,-1 0 2</inkml:trace>
    </iact:actionData>
  </iact:action>
  <iact:action type="add" startTime="62500">
    <iact:property name="dataType"/>
    <iact:actionData xml:id="d10">
      <inkml:trace xmlns:inkml="http://www.w3.org/2003/InkML" xml:id="stk10" contextRef="#ctx0" brushRef="#br0">5452 7365 0,'47'0'111,"24"0"-94,-47 0-10,23 0 3,-24 0-4,1 0 4,47 0-2,-24 23 1,24-23 7,-48 0-11,25 0 6,-25 0-4,1 24 3,47-24-4,-1 24 11,-22-24-9,-25 0-2,24 0 1,-23 0 3,23 0-2,0 0 0,-23 0 0,23 0 0,-23 0 0,47 0 0,-48 0 0,1 0 1,23 0-4,0 0 11,1 0-8,-25 0-1,24 0 3,-23 0-3,23 0 3,0 0-5,1 0 3,-1 0 1,0 23-1,-23-23 0,46 0 1,-46 0-2,47 0 1,-24 0 1,-23 0-1,23 0-1,0 0 2,0 24 6,-23-24-6,-1 0-1,1 0-2,23 0 12,-23 0-11,23 0 3,0 0-3,-23 0 2,23 0-2,0 0 2,0 0-2,1 0-1,-1 0 4,0 0-2,0 0-1,-23 0 3,23 0-3,24 0 0,-24 0 0,0 0 7,0 0-8,1 0 2,-25 0 0,1 0 1,-1 0-3,25 0 1,-1 0 9,0 0 0,0 0-7,-23 0-2,23 0 3,-23 0-4,23 0 3,24-24-1,-48 24 1,24 0-3,24 0 3,-47 0-1,-1 0 0,25 0-1,-1 0 2,0 0-2,-23 0 1,23-23 1,0 23-4,-23-24 4,23 24 1,0 0-2,-23 0-2,-1-24 2,1 24 1,-1 0-2,1 0 2,0 0-1,23 0 9,-24 0-9,1 0 5,0 0-2,-1 0 3,1 0-5,-1 0-3,1 0 2,0 0 0,-24-23 1,23 23-2,24 0 1,-23 0 10,0-24-10,-1 24 0,1 0 3,23 0-4,-23 0-2,-1 0 7,1 0-8,-1 0 12,1 0-6,0 0 6,-1-23 0,1 23-10,-1 0 11,1 0-8,0 0-1,-1 0 0,1 0 0,23 0 6,-23 0-5,23 0 7,-24 0-9,1 0 0,0 0 1,-1 0 0,1 0 1,-1 0-1,1 0 0,0 0 0,-1 0-1,24 0 12,-23 0-13,0 0 3,-1 0-1,1 0 1,23 0-4,-23 0 6,23 0-6,0 0 3,-23 0 0,23 0 1,-24 0-2,1 0 3,0 0-2,-1 0-2,24 0 2,1 0 0,-25 0 2,48 0 1,-24 0-6,-23 0 1,23 0 4,0 0-4,0 0 5,1 0-6,-25 0 5,24 0-3,1 0 9,-1 0-7,0 0 7,-23 0-10,-1 0 2,1 0 1,-1 0-1,1 0-1,0 0 1,-1 0 1,1 0-1,-1 0 0,1 0 0,0 0-1,-1 0 3,24 0-3,1 0 1,-25 0 0,24 0-1,-23 0 4,23 0-6,0 0 6,-23 0-6,23 0 6,-23 0-4,47 0-1,-24 0 4,-24 0-4,25 0 3,22 0 0,-46 0-3,23 0 4,0 0-2,1 0-2,-1 0 2,0 0 0,0 0 0,24 0 0,-47 0 0,23 0 1,-24 0-2,1 0 1,23 0 2,-23 0-4,23 0 3,-23 0-2,23 0 3,0 0-4,-23 0 5,46 0-5,-46 0 4,47 0-5,-24 0 3,-23 0 0,23 0 0,24-24 2,-24 24-2,24 0 0,-1 0-1,-46 0 2,47 0-1,-24 0 8,-23 0-8,23 0 0,-24 0 0,1 0 0,47 0 0,-48 0 0,48 0 1,0 0-3,23 0 3,-46 0-1,-1 0 1,-24 0-4,25 0 4,22 0 0,-22 0 0,-1 0-2,24 0-1,-24 0 11,-24 0-10,1 0 3,23 0-3,0 0 9,-23 0-5,23 0-6,-23 0 6,23 0-3,0 0-1,-23 0 0,23 0-1,0 0 5,0 0-4,-23 0 2,0 0-1,-1 0 0,1 0-1,-1 0 2,25 0 4,-25 0-3,1 0 20,-24-24-20,23 24 101,1 0-80,0 0-7,-1 0-7,1 0 32,-1 0-32</inkml:trace>
    </iact:actionData>
  </iact:action>
  <iact:action type="remove" startTime="69763">
    <iact:property name="style" value="instant"/>
    <iact:actionData xml:id="d11" ref="#d1"/>
  </iact:action>
  <iact:action type="add" startTime="69770">
    <iact:property name="dataType" value="strokeEraser"/>
    <iact:actionData xml:id="d12">
      <inkml:trace xmlns:inkml="http://www.w3.org/2003/InkML" xml:id="stk11" contextRef="#ctx0" brushRef="#br1">9464 5760 0</inkml:trace>
    </iact:actionData>
  </iact:action>
  <iact:action type="remove" startTime="70147">
    <iact:property name="style" value="instant"/>
    <iact:actionData xml:id="d13" ref="#d0"/>
  </iact:action>
  <iact:action type="add" startTime="70153">
    <iact:property name="dataType" value="strokeEraser"/>
    <iact:actionData xml:id="d14">
      <inkml:trace xmlns:inkml="http://www.w3.org/2003/InkML" xml:id="stk12" contextRef="#ctx0" brushRef="#br1">8897 4627 0</inkml:trace>
    </iact:actionData>
  </iact:action>
  <iact:action type="remove" startTime="70813">
    <iact:property name="style" value="instant"/>
    <iact:actionData xml:id="d15" ref="#d4"/>
  </iact:action>
  <iact:action type="add" startTime="70820">
    <iact:property name="dataType" value="strokeEraser"/>
    <iact:actionData xml:id="d16">
      <inkml:trace xmlns:inkml="http://www.w3.org/2003/InkML" xml:id="stk13" contextRef="#ctx0" brushRef="#br1">9535 6869 0</inkml:trace>
    </iact:actionData>
  </iact:action>
  <iact:action type="remove" startTime="71221">
    <iact:property name="style" value="instant"/>
    <iact:actionData xml:id="d17" ref="#d2"/>
  </iact:action>
  <iact:action type="add" startTime="71235">
    <iact:property name="dataType" value="strokeEraser"/>
    <iact:actionData xml:id="d18">
      <inkml:trace xmlns:inkml="http://www.w3.org/2003/InkML" xml:id="stk14" contextRef="#ctx0" brushRef="#br1">9039 8191 0,'24'0'47</inkml:trace>
    </iact:actionData>
  </iact:action>
  <iact:action type="remove" startTime="71605">
    <iact:property name="style" value="instant"/>
    <iact:actionData xml:id="d19" ref="#d3"/>
  </iact:action>
  <iact:action type="add" startTime="71620">
    <iact:property name="dataType" value="strokeEraser"/>
    <iact:actionData xml:id="d20">
      <inkml:trace xmlns:inkml="http://www.w3.org/2003/InkML" xml:id="stk15" contextRef="#ctx0" brushRef="#br1">10809 8168 0,'24'0'40,"-1"0"32</inkml:trace>
    </iact:actionData>
  </iact:action>
  <iact:action type="remove" startTime="71989">
    <iact:property name="style" value="instant"/>
    <iact:actionData xml:id="d21" ref="#d5"/>
  </iact:action>
  <iact:action type="add" startTime="71998">
    <iact:property name="dataType" value="strokeEraser"/>
    <iact:actionData xml:id="d22">
      <inkml:trace xmlns:inkml="http://www.w3.org/2003/InkML" xml:id="stk16" contextRef="#ctx0" brushRef="#br1">11399 7601 0</inkml:trace>
    </iact:actionData>
  </iact:action>
  <iact:action type="remove" startTime="72619">
    <iact:property name="style" value="instant"/>
    <iact:actionData xml:id="d23" ref="#d7"/>
  </iact:action>
  <iact:action type="add" startTime="72622">
    <iact:property name="dataType" value="strokeEraser"/>
    <iact:actionData xml:id="d24">
      <inkml:trace xmlns:inkml="http://www.w3.org/2003/InkML" xml:id="stk17" contextRef="#ctx0" brushRef="#br1">7198 9608 0,'24'0'32</inkml:trace>
    </iact:actionData>
  </iact:action>
  <iact:action type="remove" startTime="73069">
    <iact:property name="style" value="instant"/>
    <iact:actionData xml:id="d25" ref="#d8"/>
  </iact:action>
  <iact:action type="add" startTime="73074">
    <iact:property name="dataType" value="strokeEraser"/>
    <iact:actionData xml:id="d26">
      <inkml:trace xmlns:inkml="http://www.w3.org/2003/InkML" xml:id="stk18" contextRef="#ctx0" brushRef="#br1">8543 10552 0</inkml:trace>
    </iact:actionData>
  </iact:action>
  <iact:action type="remove" startTime="73437">
    <iact:property name="style" value="instant"/>
    <iact:actionData xml:id="d27" ref="#d9"/>
  </iact:action>
  <iact:action type="add" startTime="73446">
    <iact:property name="dataType" value="strokeEraser"/>
    <iact:actionData xml:id="d28">
      <inkml:trace xmlns:inkml="http://www.w3.org/2003/InkML" xml:id="stk19" contextRef="#ctx0" brushRef="#br1">8827 11000 0</inkml:trace>
    </iact:actionData>
  </iact:action>
  <iact:action type="remove" startTime="73853">
    <iact:property name="style" value="instant"/>
    <iact:actionData xml:id="d29" ref="#d10"/>
  </iact:action>
  <iact:action type="add" startTime="73858">
    <iact:property name="dataType" value="strokeEraser"/>
    <iact:actionData xml:id="d30">
      <inkml:trace xmlns:inkml="http://www.w3.org/2003/InkML" xml:id="stk20" contextRef="#ctx0" brushRef="#br1">12178 10977 0</inkml:trace>
    </iact:actionData>
  </iact:action>
  <iact:action type="add" startTime="74285">
    <iact:property name="dataType" value="strokeEraser"/>
    <iact:actionData xml:id="d31">
      <inkml:trace xmlns:inkml="http://www.w3.org/2003/InkML" xml:id="stk21" contextRef="#ctx0" brushRef="#br1">15576 8781 0,'0'0'1</inkml:trace>
    </iact:actionData>
  </iact:action>
  <iact:action type="remove" startTime="74645">
    <iact:property name="style" value="instant"/>
    <iact:actionData xml:id="d32" ref="#d6"/>
  </iact:action>
  <iact:action type="add" startTime="74649">
    <iact:property name="dataType" value="strokeEraser"/>
    <iact:actionData xml:id="d33">
      <inkml:trace xmlns:inkml="http://www.w3.org/2003/InkML" xml:id="stk22" contextRef="#ctx0" brushRef="#br1">15482 9112 0</inkml:trace>
    </iact:actionData>
  </iact:action>
  <iact:action type="add" startTime="80971">
    <iact:property name="dataType"/>
    <iact:actionData xml:id="d34">
      <inkml:trace xmlns:inkml="http://www.w3.org/2003/InkML" xml:id="stk23" contextRef="#ctx0" brushRef="#br2">874 9442 0,'47'0'88,"0"0"-78,0 0-3,24 0 2,-24 0-2,24 24 2,0-24-2,0 0 2,-1 0-2,25 0 1,-48 0 0,24 0-1,0 0 3,47 0-3,-24 0 0,-47-24 3,48 24-2,-25 0 0,25 0 0,-72 0-1,48 0 2,-47 0-2,47 0 2,-24 0-2,0 0 2,0 0-1,0 0 0,-23 0-2,47 0 4,0 0-1,-48 0-4,48 0 4,-24 0-1,24 0 0,-24 0-1,0 0 0,-23 0 2,47 0-2,-48 0 1,48 0 1,-47 0-1,47 0 1,-24 0-3,0 0 5,24 0-4,0 0 2,-48 0-4,48 0 4,-24 0-2,-23 0 9,23 0-8,-23 0 10,-1 0-10,1 0-1,-1 0 1,25 0 1,-25 0 6,1 0-6,23 0 7,-23 24-8,-1-24 15,1 0-13,-1 0 5,1 0-6,0 0 14,-1 0 2,-23 23-18,47-23 1,-23 0 16,0 0-18,-1 0 10,1 0-8,-1 0 0,1 0 18,0 0-2,-1 0 34,1 0-44,-1 0 12,1 0 5,0 0-6</inkml:trace>
    </iact:actionData>
  </iact:action>
  <iact:action type="add" startTime="86419">
    <iact:property name="dataType"/>
    <iact:actionData xml:id="d35">
      <inkml:trace xmlns:inkml="http://www.w3.org/2003/InkML" xml:id="stk24" contextRef="#ctx0" brushRef="#br2">10998 9560 0,'24'0'42,"-1"0"-17,25 0-19,-1 0 9,-24 0-6,1 0-2,0 0 10,-1 0 7,1 0-17,-1 0 2,1 0 9,0 0-10,-1-23 0,1 23 1,23 0-5,-23 0 7,23 0-7,-24 0 7,48 0-6,-24 0 5,-23 0-2,47-24-2,0 24 4,-48 0-2,24 0 0,-23 0 0,47 0 0,-24 0 0,-23 0 0,23 0-1,-24 0 1,1 0 1,23 0-2,-23 0 0,-1 0 2,1 0 0,0 0-1,23 0 0,0 0 8,-47 24-7,24-24 7,-1 0-1,1 0 9,-1 0-17,25 0 8,-1 0-6,0 0 7,0-24-9,0 24 9,-23 0-8,23 0 0,0 0 1,-23 0-2,23 0 2,24 0-1,-47 0 0,23 0-1,0 0 3,24 0-4,23 0 5,-47 0-5,24 0 3,0 0-3,23 24 4,-46-24-2,22 0-1,1 0 0,-24 0 2,1 0-1,-1 0-1,0 0 2,0 0 0,0 0-1,1 0-2,-1 0 4,0 0-2,0 0-2,0 0 2,-23 0 2,23 0-2,-23 0-1,23 0 2,0 0-1,-23 0-1,47 0 3,-24 0-3,0 0-1,24 0 2,-48 0 0,48 0 1,0 0-2,-24 0 1,24 0 0,0 0 0,-24 0 2,0 0-2,48 0 0,-72 0-2,24 0 2,24 0 0,-47 0 0,23 0 0,-23 0 0,23 0 0,-24 0 4,1 0-3,0 0-2,-1 0 1,24 0 6,-23 0-8,0 0 10,-1-24-7,1 24 15,-1 0-15,1 0-1,0 0 32,-1 0-18,1 0-6,-1 0-7,1 0-1,0 0 15,-1 0-12,1 0 12,-1 0-6,1 0-8,0 0 14,-1 0-9,1 0 44</inkml:trace>
    </iact:actionData>
  </iact:action>
  <iact:action type="add" startTime="90612">
    <iact:property name="dataType"/>
    <iact:actionData xml:id="d36">
      <inkml:trace xmlns:inkml="http://www.w3.org/2003/InkML" xml:id="stk25" contextRef="#ctx0" brushRef="#br2">1251 10717 0,'47'0'64,"-23"0"-47,0 0-8,-1 0-2,24 0 2,1 0-3,-1 0 4,24 0-3,-1 0 0,-22 0 2,22 0-2,1 0 0,0 0 3,0 0-2,23 0 0,-70 0 0,47 0 0,-1 0 1,-46 0-2,47 0 2,-24 0-2,0 0 2,0 0-4,1 0 6,-1 0-4,24 0 1,-24 0-2,-24 0 2,48 0 2,-47 0-1,47 0-2,-1 0 1,-46 0 0,23 0 0,-23 0-1,-1 0 1,25 0 0,-25 0 0,1 0 0,-1 0 0,1 0 0,0 0 6,-1 0 4</inkml:trace>
    </iact:actionData>
  </iact:action>
  <iact:action type="add" startTime="95643">
    <iact:property name="dataType"/>
    <iact:actionData xml:id="d37">
      <inkml:trace xmlns:inkml="http://www.w3.org/2003/InkML" xml:id="stk26" contextRef="#ctx0" brushRef="#br2">10314 10693 0,'23'0'41,"1"0"-33,23 0 1,-23 0-3,23 0 1,24 0 3,-48 0-2,48 0 0,-47 0-2,47 0 2,-1 0 1,-46-23 0,70 23-2,-23 0 2,0 0-2,-24 0 0,24 0 1,0 0 0,-48 0 0,48 0 0,-47 0 2,23 0-2,24 0-1,-48 0 2,48 0-2,-24 0 3,-23 0-3,47 0 2,-48 0-3,1 0 4,23 0-3,0 0 9,-23 0-8,47 0-1,-24 0 2,24 23-1,-48-23 0,25 0 0,-25 0 2,48 0-2,0 0 0,-24 0-4,24 0 4,0 0 0,-48 0 0,48 0 1,0 0-1,-24 0 0,24 0 0,0 0 1,-24 0-1,24 0 1,-24 0-4,24 0 5,-1 24-4,1-24 4,-47 0-4,47 0 2,-24 0 0,0 0 0,24 0 1,0 0-1,-48 0 1,24 0-2,-23 0 0,23 0 3,-23 0-3,-1 0 1,25 24 1,-1-24-3,0 0 12,24 0-11,-48 0 0,48 23 4,-24-23-4,-23 0 2,47 0-3,-48 0 1,48 0 2,-24 0 0,-23 24-2,47-24 1,-24 0-1,-23 0 1,23 0 2,0 0-3,0 0 1,0 0-1,1 0 2,22 0 0,-22 0-3,-25 0 2,48 0 1,-47 0-2,-1 0 2,1 0 0,-1 0 15,1 0 82</inkml:trace>
    </iact:actionData>
  </iact:action>
  <iact:action type="add" startTime="97515">
    <iact:property name="dataType"/>
    <iact:actionData xml:id="d38">
      <inkml:trace xmlns:inkml="http://www.w3.org/2003/InkML" xml:id="stk27" contextRef="#ctx0" brushRef="#br2">11919 10693 0,'0'-23'19,"0"-1"45,0 0-49,-24 24 2,24-23-11,-24-1 0,1 24 6,-1-23 4,1-25-8,-1 48-1,24-23 0,-24-1 2,-23 1-4,47-1 6,0 0-4,-23 24 2,-1 0-2,0-47 0,1 47 0,-24-23 1,47-1 2,-48 24-2,48-24 0,-23 1-1,-1-1 0,1 24 1,-1 0 2,0 0 5,1 0-7,-1 0 1,1 0-2,-25 0 2,25 0 7,-24-23-8,23 23 1,-47 0 6,48 0-7,-25 0 1,-22-24-4,-1 24 4,0 0-1,0 0 1,24 0-3,-47 0 3,23 0-1,0 0-1,24 0 1,0 0 0,23 0 1,-47 0 0,24 0-1,0 0 0,0 0 0,-1 0 0,25 0 1,-24 0-2,23 0 2,0 24-2,1-24 2,-1 0-2,1 0 3,-1 0-4,0 0 4,1 0-4,-1 0 3,1 23 6,-25-23-6,25 0-2,-24 24 2,23-24-1,0 23 1,1-23-5,-24 0 21,23 24-16,24 0-1,-24-24-1,1 0 0,-1 23 1,24 1 2,-23-1-2,-1-23 0,24 24 15</inkml:trace>
    </iact:actionData>
  </iact:action>
  <iact:action type="add" startTime="98820">
    <iact:property name="dataType"/>
    <iact:actionData xml:id="d39">
      <inkml:trace xmlns:inkml="http://www.w3.org/2003/InkML" xml:id="stk28" contextRef="#ctx0" brushRef="#br2">9228 10127 0,'24'0'82,"-24"23"-74,23-23 1,-23 24-2,0 23 2,0 0 6,0-23-9,0 0 3,0-1-2,0 1 2,0-1-1,0 1-1,0 0 1,0 23 0,0-24 8,0 1-7,0 0-2,0-1 9,0 1-10,0-1 12,0 1-11,0 0 19,24-24 115,0 0-115,-1 0 6,1 0-23,-1 0-1,25 0 8,-25 0-9,1 0 9,-1 0-8,1 0 8,0 0 0,-1 0-8,1 0 7,-1 0-6,1 0 46,0 0-36,-1 0 17,1 0 103,-1 0-43,1 0-50</inkml:trace>
    </iact:actionData>
  </iact:action>
  <iact:action type="add" startTime="111107">
    <iact:property name="dataType"/>
    <iact:actionData xml:id="d40">
      <inkml:trace xmlns:inkml="http://www.w3.org/2003/InkML" xml:id="stk29" contextRef="#ctx0" brushRef="#br2">3635 12936 0,'23'0'39,"1"0"-30,47 0 0,0 0-1,-1 0 1,48 0-2,24 0 2,-71 0-2,47 0 2,0 0-2,23 0-1,-70 0 2,47 0 1,-23 0-1,46 0 0,1 0 2,-24 0-1,23 0-2,1 0 2,-24 0-2,-71 0 1,48 0-1,-48 0 1,0 0 1,0 0-1,0 0 0,1 0 0,-25 0 0,24 0 0,1 0 1,-1 0-2,0 0-1,24 0 1,-24 0 4,0 0-6,24 0 5,-24 0-4,1 0 3,22 0-2,1 0 1,0 0 0,23 0 0,1 0 0,-1 0 0,-23 0 2,0 0-4,0 0 4,-48 0-2,48 0 1,-24 0-2,-23 0 2,-1 0-4,1 0 6,0 0 6,-1 0-10,1 0 8,-1 0-5,1 0-5,23 0 11,-23 0-9,-1 0 3,1 0-3,0 0 0,-1 0 9,1 0 1,-1 0 33,1 0-27,0 0-14,-1 0 6,1 0 3,-1 0 4,1 0 10,0 0 0,-1 0-17,1 0 2,-1 0 16,1 0-17,-24 23 7,47-23 169,-23 0-184,23 0 8,0 0-8,-23 0-2,23 0 4,0 0-2,24 0 0,23 0 0,-23 0-2,-24 0 4,48 0-1,23 0-2,-24 0 1,-23 0 0,47 0-1,-47 0 1,47 0 2,-71-23-3,0 23 1,24 0 0,0 0-1,-48 0 3,48 0-5,0 0 7,-47 0-7,23 0 2,0 0 1,-23-24 1,23 24-2,24 0 1,-48 0 0,48 0 0,-47 0 1,23 0-2,0 0 2,0 0-2,48 0 1,-25 0 0,-22 0 1,-1 0 0,0 0-1,-23 0 1,23-23-2,0 23 3,-23 0-1,23 0-2,0 0 8,-23 0-6,-1 0-4,24 0 7,1 0 1,-25 0-5,1 0 1,-1 0-2,25 0 1,-1 0 0,-24 0 0,1 0 0,23 0 0,0 0 0,1 0 0,-1 0 0,0 0 0,24 0-1,-24 0 0,0 0 4,0 0-4,-23 0 2,47 0-2,0 0 2,23 0-2,-47 0 2,24 0-2,0 0 3,-24 0-3,0 0 1,-23 0-1,47 0 0,-1 0 1,1 0-1,-24 0 2,48 0-2,-48 0 1,0 0 0,24 0 1,0 0-2,-24 0 1,24 0 0,0 0 0,-24 0 0,0 0 0,-23 0 0,46 0 2,-22 0-2,-25 0 1,48 0-2,23 0 2,-23 0-2,0 0 2,-24 0-2,24 0 2,0 0-2,-24 0 2,-23 0-2,23 0-1,0 0 4,-23 0-2,23 0 0,-24 0 0,1 0 0,23 0 0,-23 0 16,-1 0-8,1 0 17,0 0-16,-1 0-2,24 0-2,-23 0-5,23 0 0,24 0 0,-47 0 0,46 0 0,1 0 0,-47 0 0,23 0 0,24 23 2,-48-23-2,25 0 1,-25 0-2,24 0 1,-23 0 0,0 0 6,-1 0-5,1 0 0</inkml:trace>
    </iact:actionData>
  </iact:action>
  <iact:action type="remove" startTime="116635">
    <iact:property name="style" value="instant"/>
    <iact:actionData xml:id="d41" ref="#d34"/>
  </iact:action>
  <iact:action type="add" startTime="116641">
    <iact:property name="dataType" value="strokeEraser"/>
    <iact:actionData xml:id="d42">
      <inkml:trace xmlns:inkml="http://www.w3.org/2003/InkML" xml:id="stk30" contextRef="#ctx0" brushRef="#br1">8874 12983 0</inkml:trace>
    </iact:actionData>
  </iact:action>
  <iact:action type="remove" startTime="117243">
    <iact:property name="style" value="instant"/>
    <iact:actionData xml:id="d43" ref="#d36"/>
  </iact:action>
  <iact:action type="add" startTime="117246">
    <iact:property name="dataType" value="strokeEraser"/>
    <iact:actionData xml:id="d44">
      <inkml:trace xmlns:inkml="http://www.w3.org/2003/InkML" xml:id="stk31" contextRef="#ctx0" brushRef="#br1">8543 14447 0</inkml:trace>
    </iact:actionData>
  </iact:action>
  <iact:action type="remove" startTime="117902">
    <iact:property name="style" value="instant"/>
    <iact:actionData xml:id="d45" ref="#d38"/>
  </iact:action>
  <iact:action type="add" startTime="117913">
    <iact:property name="dataType" value="strokeEraser"/>
    <iact:actionData xml:id="d46">
      <inkml:trace xmlns:inkml="http://www.w3.org/2003/InkML" xml:id="stk32" contextRef="#ctx0" brushRef="#br1">15742 13857 0,'23'0'72</inkml:trace>
    </iact:actionData>
  </iact:action>
  <iact:action type="remove" startTime="118342">
    <iact:property name="style" value="instant"/>
    <iact:actionData xml:id="d47" ref="#d37"/>
  </iact:action>
  <iact:action type="add" startTime="118352">
    <iact:property name="dataType" value="strokeEraser"/>
    <iact:actionData xml:id="d48">
      <inkml:trace xmlns:inkml="http://www.w3.org/2003/InkML" xml:id="stk33" contextRef="#ctx0" brushRef="#br1">17016 14258 0,'24'0'71</inkml:trace>
    </iact:actionData>
  </iact:action>
  <iact:action type="remove" startTime="118989">
    <iact:property name="style" value="instant"/>
    <iact:actionData xml:id="d49" ref="#d35"/>
  </iact:action>
  <iact:action type="add" startTime="118998">
    <iact:property name="dataType" value="strokeEraser"/>
    <iact:actionData xml:id="d50">
      <inkml:trace xmlns:inkml="http://www.w3.org/2003/InkML" xml:id="stk34" contextRef="#ctx0" brushRef="#br1">17748 13196 0,'-24'0'96,"-23"0"-88</inkml:trace>
    </iact:actionData>
  </iact:action>
  <iact:action type="remove" startTime="119597">
    <iact:property name="style" value="instant"/>
    <iact:actionData xml:id="d51" ref="#d39"/>
  </iact:action>
  <iact:action type="add" startTime="119604">
    <iact:property name="dataType" value="strokeEraser"/>
    <iact:actionData xml:id="d52">
      <inkml:trace xmlns:inkml="http://www.w3.org/2003/InkML" xml:id="stk35" contextRef="#ctx0" brushRef="#br1">15104 14187 0</inkml:trace>
    </iact:actionData>
  </iact:action>
  <iact:action type="remove" startTime="120589">
    <iact:property name="style" value="instant"/>
    <iact:actionData xml:id="d53" ref="#d40"/>
  </iact:action>
  <iact:action type="add" startTime="120593">
    <iact:property name="dataType" value="strokeEraser"/>
    <iact:actionData xml:id="d54">
      <inkml:trace xmlns:inkml="http://www.w3.org/2003/InkML" xml:id="stk36" contextRef="#ctx0" brushRef="#br1">13358 16524 0</inkml:trace>
    </iact:actionData>
  </iact:action>
  <iact:action type="add" startTime="128235">
    <iact:property name="dataType"/>
    <iact:actionData xml:id="d55">
      <inkml:trace xmlns:inkml="http://www.w3.org/2003/InkML" xml:id="stk37" contextRef="#ctx0" brushRef="#br3">897 13833 0,'24'0'49,"-1"0"-42,25 24 2,-25-24 0,48 47-1,-24-47 0,0 0-1,1 23 2,22-23-2,-22 0 1,22 0 0,25 24 0,-1-24 0,24 24-1,-23-1 0,23-23 3,0 0-2,0 24 0,0-24-1,47 0 2,-47 0-1,-24 0-2,1 0 4,-25 0-2,-22 0 1,22 0-3,1 0 4,-24 0-3,24 0-1,-47 0 4,23 0-2,0 0-1,24 0 10,-47 0-9,23 0 0,24 0 0,-48 0 0,48 0 0,0 0-2,-48 0 4,48 0-3,-47 0 2,23 0-1,0 0 0,-23 0 0,23 0 0,-23 0-1,-1 0 2,24 0 7,-23 0 1,0 0-7,-1 0-7,1 0 31,-1 0-26,1 0 32,0 0-25,-1 0-5</inkml:trace>
    </iact:actionData>
  </iact:action>
  <iact:action type="add" startTime="130517">
    <iact:property name="dataType"/>
    <iact:actionData xml:id="d56">
      <inkml:trace xmlns:inkml="http://www.w3.org/2003/InkML" xml:id="stk38" contextRef="#ctx0" brushRef="#br3">15341 14140 0,'23'0'27,"1"0"-24,-24-24 8,23 24-4,1 0 1,0 0 0,-1 0 0,24 0 7,-23 0-6,0 0-1,46 0 0,-22 0-1,-1 24 2,24-24-1,-1 0 0,-22 0-1,-1 0 3,47 0-3,-70 0 1,23 0-1,-23 0 2,-1 0 6,1 0-8,-1 0 33,1 0-24,0 0 9,-1 0-1,1 0-16</inkml:trace>
    </iact:actionData>
  </iact:action>
  <iact:action type="add" startTime="131884">
    <iact:property name="dataType"/>
    <iact:actionData xml:id="d57">
      <inkml:trace xmlns:inkml="http://www.w3.org/2003/InkML" xml:id="stk39" contextRef="#ctx0" brushRef="#br3">378 14612 0,'47'0'34,"-23"0"-24,23 0 4,24 0-8,-48 0 3,25 0-2,-25 0 0,48 0 0,0 0 1,-48 0 0,25 0 2,46 0-3,-70 0 2,-1 0-1,24 0 0,-23 0 0,23 0-1,0 24 8,24-24-4,-47 0-4,23 0 0,-23 0 0,23 0 5,24 0-8,-24 23 7,24-23-4,-1 0 2,1 0 7,-47 0-9,-1 0 2,1 0-2</inkml:trace>
    </iact:actionData>
  </iact:action>
  <iact:action type="add" startTime="133300">
    <iact:property name="dataType"/>
    <iact:actionData xml:id="d58">
      <inkml:trace xmlns:inkml="http://www.w3.org/2003/InkML" xml:id="stk40" contextRef="#ctx0" brushRef="#br3">3658 15084 0,'24'0'54,"0"0"-37,23 0-9,-47 24 1,47-24-3,24 0 3,-24 23-2,47-23 1,1 0 1,-48 0 0,71 0-3,24 0 4,-24 0-4,47 0 4,-94 0-2,23 0 0,24 0 1,-24 0-2,-23 0 2,24 0-3,23 0 3,-24 0-1,0 0 1,-23 0-2,47 0 2,-23 0-2,-1 0 2,0 0-2,24 0 1,-47 0 0,0 0 0,23 0 0,-46 0 1,22 24-4,49-24 6,-25 0-5,0 0 2,48 0 1,-24 23-2,-24-23 2,1 0-1,23 0 1,-24 0-3,24 0 4,-71 0-4,24 0 4,-47 0-4,23 0 3,-23 0-3,-1 0 27,1 0 298,-1 0-326,1 0 8,23 0-7,-23 0 2,47 0 0,-1 0 0,-22 0-3,22 0 7,25 0-6,-48 0 1,24 0 0,23 0 2,-23 0-2,-47 0 2,23 0-3,0 0 2,24 0 2,0 0-2,-48 0-2,24 0 4,1 0-1,-25 0-4,24 0 6,1 0-6,-1 0 6,0 0-4,0 0 2,-23 0-2,23 0 2,0 0-2,0 0 2,48 0-2,-72 0 0,48 0 2,24 0-2,-48 0 0,24 0 1,-24 0 2,-24 0-2,25 0 0,-25 0 0,1 0 0,23 0 0,-23 0 0,23 0 0,-24 0-2,25 0 4,-1 0-2,-24 0 0,25 0 1,-25 0-2,24 0 3,1 0-4,22 0 10,-46 0 0,0 0-8,-1 0 0,1 0 24,-1 0-7,1 0 32,0 0-48,-1 0-1,24 0 8,-23 0-11,0 0 18,-1 0-14,1 0 15,-1 0 0,1 0 8,0 0 153,-1 0-137</inkml:trace>
    </iact:actionData>
  </iact:action>
  <iact:action type="add" startTime="137372">
    <iact:property name="dataType"/>
    <iact:actionData xml:id="d59">
      <inkml:trace xmlns:inkml="http://www.w3.org/2003/InkML" xml:id="stk41" contextRef="#ctx0" brushRef="#br3">3422 17350 0,'48'0'55,"-25"0"-47,1 0 8,-1 0-7,25 0-1,-1 0-2,-24 0 2,48 0 2,0 0-4,-24 0 4,48 0-2,-1 0 1,0 0-2,-23 0 2,24 0-2,-1 0-1,0 0 4,-46 0-1,46 0-2,-23 0 1,-24 0 0,0 0 0,24 0 0,-24 0 0,48 0 0,-25 0 0,-22 0 0,46 0 0,0 0 0,24 0-1,-23 0 2,23 0-1,-47 0 0,23 0 0,0 0 1,1 0-2,23 0 2,0 0-2,-47 0 2,23 0-2,-23 0 2,23 24-2,-23-24 2,24 0-2,-25 0 2,1 0-2,-24 0 1,1 0 0,-25 0-2,1 0 4,23 0-4,0 0 4,0 0 5,-23 0-6,0 0-1,-1 0-1,1 0 1,-1 0 1,25 0-1</inkml:trace>
    </iact:actionData>
  </iact:action>
  <iact:action type="add" startTime="139996">
    <iact:property name="dataType"/>
    <iact:actionData xml:id="d60">
      <inkml:trace xmlns:inkml="http://www.w3.org/2003/InkML" xml:id="stk42" contextRef="#ctx0" brushRef="#br3">7623 17374 0,'48'0'105,"-1"0"-97,-24 0 0,25 0 1,-25 0-2,24 0 2,-23 0-3,0 0 5,-1 0-5,24 0 3,1 0 4,-25 0 6,1 0-12,-1 0-1,25 0 10,-25 0-8,1 0 1,23 0-1,-23 0 0,23 0 0,-24 0 0,25 0 0,-1 0 0,-24 0 0,25 0 0,-25 0 1,1 0-2,23 0 2,-23 0-2,-1 0 2,1 0-2,-1 0 4,25 23-8,-25-23 8,24 0 5,-23 0-11,0 0 3,-1 0 0,1 0 1,-1 0-2,1 0 2,0 0 14,-1 0-6,1 0-9,-1 0 7,1 0-6,0 0 8,23 0-11,-24 0 4,1 0-4,23 0 3,-23 0-1,23 0 0,-23 0-1,-1 0 1,1 0 1,-1 0-1,1 0-1,0 0 1,23 0 0,-24 0 2,1 0-2,23 0 0,-23 0 1,23 0-2,-23 0 2,23 0-1,-24 0-1,1 0 1,23 0 8,-23 0-7,-1 0-1,1 0 0,0 0-1,-1 0 3,24 0-5,1 0 11,-25 0-6,24 0-2,24 0 2,-47 0-7,23 0 7,-23 0-3,-1 0 0,1 0 1,-1 0 0,25 24 1,-25-24-2,1 0 2,23 0-1,-23 0-1,-1 0 3,24 0-2,-23 0 0,23 0 0,0 0 0,-23 0 7,0 0-7,23 0 9,0 0-11,-23 0 10,-1 0-8,1 0 0,-1 0 0,1 0 0,0 0 1,23 0-1,-24 0-1,1 0 1,0 0 1,-1 0-2,1 0 1,-1 0 0,1 0 0,0 0 1,-1 0 8,1 0-1,-1 0-10,1 0 5,47 0-6,-48 0 5,25 0 4,-25 0-2,24 0 4,-23 0-2,0 0-6,-1 0-2,1 0 11,23 0-9,-23 0 9,-1 0-11,1 0 11,-1 0-9,1 0 1,0 0 8,-1 0-12,1 0 13,-1 0-9,1 0-2,23 0 9,-23 0-8,-1 0 8,1 0-8,23 0 8,-23 0-8,-1 0 0,1 0-2,0 0 4,23 0-4,-24 0 4,1 0-4,23 0 5,-23 0-6,-1 0 4,1 0-2,0 0 3,-1 0-4,24 0 5,1 0 2,-25 0-5,1 0 0,23 0 2,-23 0-4,46 0 4,-46 0-2,23 0 0,0 0-2,-23 0 4,23 0-4,-23 0 4,23 0-2,0 0-1,-23 0 0,-1 0 1,25 0 1,-1 0-1,0 0 1,0 0 7,-23 0-7,-1 0-2,25 0 2,-25 0 4,24 0-3,-23 0-2,0 0 0,-1 0-1,1 0 5,-1 0-9,1 24 7,0-24 6,-1 0-8,1 0-2,-1 0 4,1 0-4,0 0 4,-1 0-2,1 0 8,-1 0-8,1 0 1,-24 23 7,24-23-9,-1 0 8,1 0-5,-1 0 21,1 0-15,0 0 9,23 0-17,-24 0 16,1 0-18,0 0 4,-1 0 59,1 0-60,-1 0 22,1 0 36</inkml:trace>
    </iact:actionData>
  </iact:action>
  <iact:action type="remove" startTime="151006">
    <iact:property name="style" value="instant"/>
    <iact:actionData xml:id="d61" ref="#d55"/>
  </iact:action>
  <iact:action type="add" startTime="151019">
    <iact:property name="dataType" value="strokeEraser"/>
    <iact:actionData xml:id="d62">
      <inkml:trace xmlns:inkml="http://www.w3.org/2003/InkML" xml:id="stk43" contextRef="#ctx0" brushRef="#br1">8897 17634 0</inkml:trace>
    </iact:actionData>
  </iact:action>
  <iact:action type="remove" startTime="151819">
    <iact:property name="style" value="instant"/>
    <iact:actionData xml:id="d63" ref="#d57"/>
  </iact:action>
  <iact:action type="add" startTime="151822">
    <iact:property name="dataType" value="strokeEraser"/>
    <iact:actionData xml:id="d64">
      <inkml:trace xmlns:inkml="http://www.w3.org/2003/InkML" xml:id="stk44" contextRef="#ctx0" brushRef="#br1">7009 18318 0,'24'0'23,"0"0"2,-1 0-17,1 0 18</inkml:trace>
    </iact:actionData>
  </iact:action>
  <iact:action type="remove" startTime="152294">
    <iact:property name="style" value="instant"/>
    <iact:actionData xml:id="d65" ref="#d58"/>
  </iact:action>
  <iact:action type="add" startTime="152304">
    <iact:property name="dataType" value="strokeEraser"/>
    <iact:actionData xml:id="d66">
      <inkml:trace xmlns:inkml="http://www.w3.org/2003/InkML" xml:id="stk45" contextRef="#ctx0" brushRef="#br1">11281 18625 0</inkml:trace>
    </iact:actionData>
  </iact:action>
  <iact:action type="add" startTime="153277">
    <iact:property name="dataType" value="strokeEraser"/>
    <iact:actionData xml:id="d67">
      <inkml:trace xmlns:inkml="http://www.w3.org/2003/InkML" xml:id="stk46" contextRef="#ctx0" brushRef="#br1">12201 21269 0,'24'0'8</inkml:trace>
    </iact:actionData>
  </iact:action>
  <iact:action type="remove" startTime="153787">
    <iact:property name="style" value="instant"/>
    <iact:actionData xml:id="d68" ref="#d60"/>
  </iact:action>
  <iact:action type="add" startTime="153790">
    <iact:property name="dataType" value="strokeEraser"/>
    <iact:actionData xml:id="d69">
      <inkml:trace xmlns:inkml="http://www.w3.org/2003/InkML" xml:id="stk47" contextRef="#ctx0" brushRef="#br1">14396 21033 0</inkml:trace>
    </iact:actionData>
  </iact:action>
  <iact:action type="remove" startTime="154183">
    <iact:property name="style" value="instant"/>
    <iact:actionData xml:id="d70" ref="#d59"/>
  </iact:action>
  <iact:action type="add" startTime="154191">
    <iact:property name="dataType" value="strokeEraser"/>
    <iact:actionData xml:id="d71">
      <inkml:trace xmlns:inkml="http://www.w3.org/2003/InkML" xml:id="stk48" contextRef="#ctx0" brushRef="#br1">12437 21009 0</inkml:trace>
    </iact:actionData>
  </iact:action>
  <iact:action type="remove" startTime="155149">
    <iact:property name="style" value="instant"/>
    <iact:actionData xml:id="d72" ref="#d56"/>
  </iact:action>
  <iact:action type="add" startTime="155153">
    <iact:property name="dataType" value="strokeEraser"/>
    <iact:actionData xml:id="d73">
      <inkml:trace xmlns:inkml="http://www.w3.org/2003/InkML" xml:id="stk49" contextRef="#ctx0" brushRef="#br1">21807 17681 0</inkml:trace>
    </iact:actionData>
  </iact:action>
  <iact:action type="add" startTime="166595">
    <iact:property name="dataType"/>
    <iact:actionData xml:id="d74">
      <inkml:trace xmlns:inkml="http://www.w3.org/2003/InkML" xml:id="stk50" contextRef="#ctx0" brushRef="#br0">18574 4013 0,'24'0'15,"-1"0"-7,24 0 0,24 23 0,47-23 0,-47 0 2,23 0-4,24 0 5,-23 0-4,23 24 1,0-24 0,-47 0 1,23 0-2,-23 0 2,-24 0-2,47 0 2,-23 0-4,-47 0 5,47 0-2,-24 0-1,-24 0 2,48 0-1,-47 0-2,23 0 12,0 0-3,-23 0-8,-1 0 1,1 0 2,0 0-4,-1 0 4,48 0-2,-24 0 8,0 0-9,1 0 1,-1 0 2,0 0 4,-23 0-6,-1 0 11,1 0-6,-1 0-5,1 0 15</inkml:trace>
    </iact:actionData>
  </iact:action>
  <iact:action type="add" startTime="167820">
    <iact:property name="dataType"/>
    <iact:actionData xml:id="d75">
      <inkml:trace xmlns:inkml="http://www.w3.org/2003/InkML" xml:id="stk51" contextRef="#ctx0" brushRef="#br0">18716 4815 0,'47'-23'19,"0"23"-13,24 0-1,23 0 5,-47 0-4,48 0 3,23 0-1,-24 0 0,24 0 1,-23 0-2,23 0 2,-24 0-2,24 0 0,-71 0 1,48 0 0,-1 23 0,0-23 0,-46 0 2,-1 24-4,24-24 4,-24 0-2,24 0-2,-1 0 2,-46 0 0,23 0 2,24 0-2,-24 0 6,-23 0-4,-1 0-2,25 0-1,-25 0 2,1 0-3,-1 0 4,1 0-2,23 24 1,-23-24-2,47 0 2,-24 0-2,-24 0 9,1 0-9,23 0 10,-23 0-10,-1 0 8,1 0-6,0 0-2,-24-24 1,23 24 0,1 0 1,-1 0 23,1 0-17,0 0-5,-1 0 7,1 0-10</inkml:trace>
    </iact:actionData>
  </iact:action>
  <iact:action type="add" startTime="168980">
    <iact:property name="dataType"/>
    <iact:actionData xml:id="d76">
      <inkml:trace xmlns:inkml="http://www.w3.org/2003/InkML" xml:id="stk52" contextRef="#ctx0" brushRef="#br0">18739 5571 0,'24'0'25,"23"0"-19,0 0 13,24 0-14,-24 0 5,24 0-4,0 23 1,-24-23 3,47 0-4,-23 0 2,0 0 2,0 0-2,23 0 0,1 0 1,23 0-3,-48 0 1,1 0 3,47 0-2,-23 0-1,-1 0 0,-23 0 2,23 0-1,-23 0 2,-24 0 0,0 0-4,1 0 0,-25 0 4,1 0-2,23 0 0,0 0-1,0 0 2,1 0-3,-1 0 3,0 0 0,0 0-1,24 0 0,-24 0 0,24 0 0,0 0 1,-48 0-2,25 0 2,-25 0-4,1 0 6,23 0-5,0 0 11,0 0-9,-23 0 6,23 0-5,-23 0-1,-1 0 1,1 0-1,0 0-2,-1 0 3,1 0 8,-1 0-1,1 0-8</inkml:trace>
    </iact:actionData>
  </iact:action>
  <iact:action type="add" startTime="170739">
    <iact:property name="dataType"/>
    <iact:actionData xml:id="d77">
      <inkml:trace xmlns:inkml="http://www.w3.org/2003/InkML" xml:id="stk53" contextRef="#ctx0" brushRef="#br0">23884 3989 0,'24'0'79,"23"0"-70,-24 0-2,25 0 1,-1 24 2,-24-24-2,48 0-2,0 0 4,-24 23-2,48 1 0,-25-24 1,1 24-1,-24-24 0,24 0-1,0 0 2,-47 0-2,46 0 2,-46 0-2,23 0 2,0 0-2,-23 0 1,23 0 0,-23 0 0,-1 0 0,48 0 0,-47 0 0,23 0 1,0 0 6,0 0-7,-23 0-1,23 0 1,-23 0-1,23 0 4,-23 0-5,23 0 11,-24 0-9,1 0 8,0 0-2,-1 0 2,1 0-8,-1 0 18,1 0-2,0 0-16,-1 0 6,1 0-4,-1 0-2,1 0 0,0 0 0,-1 0 1,1 0 5,-1 0-5,1 0 7,0 0-6,-1 0 5</inkml:trace>
    </iact:actionData>
  </iact:action>
  <iact:action type="add" startTime="172356">
    <iact:property name="dataType"/>
    <iact:actionData xml:id="d78">
      <inkml:trace xmlns:inkml="http://www.w3.org/2003/InkML" xml:id="stk54" contextRef="#ctx0" brushRef="#br0">24781 4863 0,'23'0'14,"-23"-24"10,24 24-15,0 0-1,-1 0-1,1 0 1,23 0 1,-23 0 0,23 0-2,0 0 0,0 0 2,0 0-2,-23 0 3,47 0-2,0-24 0,-48 24-2,1 0 4,-1 0-2,25 0 6,-25 0-4,1 0-2,-1 0 1,1 0-2,0 0 9,-1 0-7,24 0 6,1 0-7,-1 0 0,0 24-1,24-24 2,-24 0-1,24 0 0,0 0 0,-24 0 0,24 0 0,-1 0 0,-46 0-1,47 0 2,-48 0-1,1 0-2,23 0 4,-23 0-3,-1 0 0,25 0 1,-25 0 0,1 24 0,-1-24 0,25 0 0,-1 0 0,-24 0 0,1 0 1,23 0-1,-23 0 1,23 0-1,-23 0-1,23 0 2,-24 0-1,25 0 0,-1 0-1,-23 0 0,23 0 3,24 0-2,-48 0 8,24 0-10,-23 0 5,0 0-4,-1 0 2,1 0-3,-1 0 3,1 0-1,0 0 24,-1 0-8,1 0-1,-1 0-16,1 0 2,0 0 24,-1 0-26</inkml:trace>
    </iact:actionData>
  </iact:action>
  <iact:action type="add" startTime="174002">
    <iact:property name="dataType"/>
    <iact:actionData xml:id="d79">
      <inkml:trace xmlns:inkml="http://www.w3.org/2003/InkML" xml:id="stk55" contextRef="#ctx0" brushRef="#br0">25040 5571 0,'24'0'8,"0"0"0,-1 0 33,1 0-25,-1 0-9,1 0 10,0 0-10,-1 0 2,1 0-2,23 0 3,0 0 6,24 0-10,-47 0 4,23 0-4,-24 0 2,48 0 0,-24 0 0,-23-24 0,47 24 0,-24 0 1,24 0 6,-48 0-6,25 0 0,-1 0-1,-24 0 0,25 0-1,-25 0 0,24 0 3,1 0-2,-25 0 0,24 0 0,1 0 0,22 0 1,-22 0-3,-1 0 4,24 0-3,-24 0 2,0 0-2,0 0 2,-23 0-2,47 0 1,-48 0 0,1 0-2,23 0 3,0 0-2,-23 0 1,-1 0 2,1 0-2,23 0 0,-23 0 0,0-23 0,-1 23 0,1 0-2,-1 0 12,1 0 7</inkml:trace>
    </iact:actionData>
  </iact:action>
  <iact:action type="add" startTime="175956">
    <iact:property name="dataType"/>
    <iact:actionData xml:id="d80">
      <inkml:trace xmlns:inkml="http://www.w3.org/2003/InkML" xml:id="stk56" contextRef="#ctx0" brushRef="#br0">20981 6373 0,'-47'0'131,"0"24"-123,-48-24-1,25 0 1,-25 0 0,48 0 0,-47 0 1,-24 0-3,23 0 2,48 0-1,-47 0 2,23-24-3,0 24 1,47 0 3,-46 0-1,-1 0-2,47-23 1,-47 23 0,1 0-1,22 0 2,1 0-1,-24 0-1,24 0 1,-24 0 1,-23 0-1,23 0 0,-23 0-1,23 0 2,-23 23-1,-24-23 0,23 0-1,48 0 3,-24 0-3,24 0 2,0 0-2,0 0 2,23 0-2,0 0 2,1 0 6</inkml:trace>
    </iact:actionData>
  </iact:action>
  <iact:action type="add" startTime="177771">
    <iact:property name="dataType"/>
    <iact:actionData xml:id="d81">
      <inkml:trace xmlns:inkml="http://www.w3.org/2003/InkML" xml:id="stk57" contextRef="#ctx0" brushRef="#br0">22492 6326 0,'23'0'73,"72"0"-66,-48 0 0,0 0 1,47 0 0,1 0 0,-1 0 1,-47 0-2,48 0 1,-1 0 1,-47 0 0,48 0-2,-48 0 0,0 0 3,-23 0-4,47 0 4,-48 0-3,24 0 0,-23 0 1,0 0 9,-1 0-8,1 0-3,23 0 3,-23 0-1,-1 0 0,24 0 1,-23 0-1,23 0 0,-23 0-2,-1 0 3,48 0 0,0 0 5,-47 0-6,46 0 0,-22 0 2,-1 0-3,-24 0 1,25 0-1,-1 0 3,24 0-4,-24 0 4,0 0-4,24 0 2,-24 0 0,0 0 2,-23 0-4,23 0 2,-23 0 0,-1 0 0,24 0 0,-23 0 0,0 0 3,46 0-5,-22 0 5,-1-23-3,0 23 0,-23 0-1,23 0 1,0 0 0,0 0 0,0 0 0,-23 0 0,23 0-2,-23 0 5,23 0-4,24 0 1,-48 0 0,25 0 1,22 0-3,-46 0 4,23 0-3,-23 0 1,23 0-2,0 0 3,-23 0 0,23 0-3,-23 0 2,46 0 0,-22 0 1,-1 0 0,0 0-1,0 0-1,0 0 9,-23 0-7,0 0 7,-1 0-8,1 0 2,-1 0-4,1 0 0,47 23 4,-48-23 0,1 0-4,23 0 3,-23 0-2,23 0 8,0 0-6,-23 0 6,-1 0-8,1 0 9,23 0-6,0 0 5,-23 0-6,0 0-1,-1 24 1,25-24 5,-25 0-6,1 0 2,-1 0-5,1 0 5,0 0-4,-1 0 4,1 0-3,-1 0 2,25 23-2,-25-23 2,24 0-2,1 24 1,-25-24 9,1 0-12,-1 0 20</inkml:trace>
    </iact:actionData>
  </iact:action>
  <iact:action type="remove" startTime="182333">
    <iact:property name="style" value="instant"/>
    <iact:actionData xml:id="d82" ref="#d81"/>
  </iact:action>
  <iact:action type="add" startTime="182347">
    <iact:property name="dataType" value="strokeEraser"/>
    <iact:actionData xml:id="d83">
      <inkml:trace xmlns:inkml="http://www.w3.org/2003/InkML" xml:id="stk58" contextRef="#ctx0" brushRef="#br1">30421 9938 0,'24'0'56,"-1"0"-40</inkml:trace>
    </iact:actionData>
  </iact:action>
  <iact:action type="remove" startTime="182669">
    <iact:property name="style" value="instant"/>
    <iact:actionData xml:id="d84" ref="#d79"/>
  </iact:action>
  <iact:action type="add" startTime="182679">
    <iact:property name="dataType" value="strokeEraser"/>
    <iact:actionData xml:id="d85">
      <inkml:trace xmlns:inkml="http://www.w3.org/2003/InkML" xml:id="stk59" contextRef="#ctx0" brushRef="#br1">31436 9065 0</inkml:trace>
    </iact:actionData>
  </iact:action>
  <iact:action type="remove" startTime="183005">
    <iact:property name="style" value="instant"/>
    <iact:actionData xml:id="d86" ref="#d78"/>
  </iact:action>
  <iact:action type="add" startTime="183009">
    <iact:property name="dataType" value="strokeEraser"/>
    <iact:actionData xml:id="d87">
      <inkml:trace xmlns:inkml="http://www.w3.org/2003/InkML" xml:id="stk60" contextRef="#ctx0" brushRef="#br1">31436 8427 0</inkml:trace>
    </iact:actionData>
  </iact:action>
  <iact:action type="add" startTime="183299">
    <iact:property name="dataType" value="strokeEraser"/>
    <iact:actionData xml:id="d88">
      <inkml:trace xmlns:inkml="http://www.w3.org/2003/InkML" xml:id="stk61" contextRef="#ctx0" brushRef="#br1">30893 7412 0,'-24'0'97</inkml:trace>
    </iact:actionData>
  </iact:action>
  <iact:action type="remove" startTime="183988">
    <iact:property name="style" value="instant"/>
    <iact:actionData xml:id="d89" ref="#d74"/>
  </iact:action>
  <iact:action type="add" startTime="183996">
    <iact:property name="dataType" value="strokeEraser"/>
    <iact:actionData xml:id="d90">
      <inkml:trace xmlns:inkml="http://www.w3.org/2003/InkML" xml:id="stk62" contextRef="#ctx0" brushRef="#br1">26197 7601 0,'23'0'73</inkml:trace>
    </iact:actionData>
  </iact:action>
  <iact:action type="remove" startTime="184396">
    <iact:property name="style" value="instant"/>
    <iact:actionData xml:id="d91" ref="#d77"/>
  </iact:action>
  <iact:action type="add" startTime="184400">
    <iact:property name="dataType" value="strokeEraser"/>
    <iact:actionData xml:id="d92">
      <inkml:trace xmlns:inkml="http://www.w3.org/2003/InkML" xml:id="stk63" contextRef="#ctx0" brushRef="#br1">30043 7625 0</inkml:trace>
    </iact:actionData>
  </iact:action>
  <iact:action type="remove" startTime="184837">
    <iact:property name="style" value="instant"/>
    <iact:actionData xml:id="d93" ref="#d75"/>
  </iact:action>
  <iact:action type="add" startTime="184846">
    <iact:property name="dataType" value="strokeEraser"/>
    <iact:actionData xml:id="d94">
      <inkml:trace xmlns:inkml="http://www.w3.org/2003/InkML" xml:id="stk64" contextRef="#ctx0" brushRef="#br1">26739 8357 0</inkml:trace>
    </iact:actionData>
  </iact:action>
  <iact:action type="remove" startTime="185181">
    <iact:property name="style" value="instant"/>
    <iact:actionData xml:id="d95" ref="#d76"/>
  </iact:action>
  <iact:action type="add" startTime="185186">
    <iact:property name="dataType" value="strokeEraser"/>
    <iact:actionData xml:id="d96">
      <inkml:trace xmlns:inkml="http://www.w3.org/2003/InkML" xml:id="stk65" contextRef="#ctx0" brushRef="#br1">26551 9254 0</inkml:trace>
    </iact:actionData>
  </iact:action>
  <iact:action type="remove" startTime="185485">
    <iact:property name="style" value="instant"/>
    <iact:actionData xml:id="d97" ref="#d80"/>
  </iact:action>
  <iact:action type="add" startTime="185488">
    <iact:property name="dataType" value="strokeEraser"/>
    <iact:actionData xml:id="d98">
      <inkml:trace xmlns:inkml="http://www.w3.org/2003/InkML" xml:id="stk66" contextRef="#ctx0" brushRef="#br1">26126 10009 0</inkml:trace>
    </iact:actionData>
  </iact:action>
</iact:actions>
</file>

<file path=ppt/ink/inkAction6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9T23:30:32.139"/>
    </inkml:context>
    <inkml:brush xml:id="br0">
      <inkml:brushProperty name="width" value="0.08819" units="cm"/>
      <inkml:brushProperty name="height" value="0.35278" units="cm"/>
      <inkml:brushProperty name="color" value="#00B05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8663">
    <iact:property name="dataType"/>
    <iact:actionData xml:id="d0">
      <inkml:trace xmlns:inkml="http://www.w3.org/2003/InkML" xml:id="stk0" contextRef="#ctx0" brushRef="#br0">9582 4249 0,'24'0'50,"23"0"-42,0 23 0,24-23 1,-47 0-2,23 0 2,24 24-3,-1-24 4,-46 0-5,23 0 3,-23 0 1,47 0 0,-24 0-3,-24 0 2,1 24 0,23-24 1,-23 0-2,47 0 1,-1 0 0,-70 23 0,71-23 0,-24 0 0,24 0 0,0 0 0,-24 0 0,0 0 1,-23 0-1,47 0-1,-24 0 3,-23 0-4,23 0 4,0 0-4,24 0 10,-48 0-6,25 0-4,22 0 4,-46 0-4,47 0 2,-24 0 0,24 0 1,0 0-2,-24 0 1,0 0 2,47 0-3,-46 0 1,46 0 0,-23 0 0,23 0-1,-47 0 1,24 0 2,0 0-2,0 0-2,23 0 5,-23 0-4,23 0 2,-46 0-3,22 0 4,1 0-3,-47 0 2,23 0-2,-23 0 1,-1 0 0,24 0-1,-23 0 2,0 0-1,-1 0 0,24 0-1,-23 0 0,0 0 1,23 0 0,-24 0 0,1 0 1,23 0-2,0 0 9,-23 0-6,0 0-2,-1 0 0,1 0 0,-1 0 6,1 0 13,0 0 155,-1 0-141</inkml:trace>
    </iact:actionData>
  </iact:action>
  <iact:action type="add" startTime="12176">
    <iact:property name="dataType"/>
    <iact:actionData xml:id="d1">
      <inkml:trace xmlns:inkml="http://www.w3.org/2003/InkML" xml:id="stk1" contextRef="#ctx0" brushRef="#br0">10267 5358 0,'23'0'58,"24"0"-52,-23 0 4,47 0-2,0 24 0,-48-24 0,72 0 0,-25 0 0,-22 0 0,22 24-2,-22-24 4,22 0-1,-22 0-2,22 0 2,25 0-2,-48 0 2,24 0-2,0 0 3,-24 0-4,24 0 3,-1 23-2,-22-23 2,22 0-2,1 0 3,-24 0-5,1 0 4,22 0-1,-22 0-2,22 0 3,1 0-1,0 0 0,0 0-1,23 0 1,-23 0 0,0 0-1,0 0 1,-1 0 1,-46 0-1,47 0 1,0 0-3,-1 0 5,1 0-5,0 0 3,-47 0-3,46 0 3,25 0-2,-24 0 1,-24 0 1,47 0-1,-23 0 1,-24 0-1,24 0 0,0 0 0,-24 0-1,47 0 2,-23 0-1,0 0-2,0 0 2,0 0 2,-1 0-2,1 0-1,-24 0 1,1 0 1,22 0-1,1 0 0,-24 0 0,48 0-1,23 0 3,-24 0-3,-23 0 2,-24 0-2,48 0 1,-25 0-1,1 0 5,24 0-6,23 0 2,-24 0-2,0 0 3,-23 0-3,47 0 2,-23 0 0,-25 0 1,25 0-2,-24 0 1,47 0 0,-24 0 0,24 0 1,-24 0-1,24 0 1,1 0-1,-25 0 0,24 0-1,24 0 3,-1 0-3,-23 0 2,0 0-2,0 0 1,0 0 0,0 0-2,-23 0 4,-25 0-4,-46 0 4,47 0-2,0 0 0,-48 0 0,48 0 0,0 0-1,-24 0 2,0 0-3,24 0 3,-47 0 0,46 0-2,-22 0 2,-25 0-1,24 0-1,-23 0 2,47 0-1,-24 0 1,-23 0-2,46 0 2,-46 0-4,23 0 5,0 0-4,-23 0 4,23 0-2,-23 0 0,23 0 0,0 0 0,-47-23-1,24 23 8,-1 0-5,1 0 22,0 0-17,-1 0 1,-23-24-7,24 24-1,-1 0 0,1 0 9,0 0-10,-1 0 2,1 0-2,23 0 0,-23 0 2,23 0 1,-24 0-5,1 0 5,23 0-3,-23 0 0,-1 0 0,25 0 2,-25 0 6,1 0-6,23 0 14,-23 0-7</inkml:trace>
    </iact:actionData>
  </iact:action>
  <iact:action type="add" startTime="20064">
    <iact:property name="dataType"/>
    <iact:actionData xml:id="d2">
      <inkml:trace xmlns:inkml="http://www.w3.org/2003/InkML" xml:id="stk2" contextRef="#ctx0" brushRef="#br0">9983 7577 0,'24'0'20,"0"0"-8,23 0-3,0 0-1,0 0 0,24 0 0,0 0 0,0 0 0,-24-23 0,0 23 0,24 0 1,0 0-2,-24 0 2,0 0-2,24 0 2,-24 0-2,47 0 2,-23 0-2,0 0 2,0 0-2,23 0 2,-47 0-2,24 0-1,-24 0 4,1 0-1,-1 0-2,24 0 0,-48 0 0,24 0 1,-23 0 0,23 0 1,24 0-1,0 0 7,0 0-7,-48 0 0,24 0 0,-23 0 1,23 0-1,0 0 1,-23 0-1,23 0 1,-23 0-4,23 0 6,0 0-5,0 0 3,24 0-2,-24 23 1,1-23 1,-1 0-1,24 0-1,-24 0 2,24 0-1,-24 0-2,24 0 4,-24 0-3,24 0 2,-24 0-2,24 0 1,-24 0 0,0 0-1,24 0 3,0 0-2,-48 0-1,1 0 2,23 0-3,-23 0 5,23 0-5,0 0 9,0 0-6,-23 0-2,23 0 1,-23 0 0,23 0 1,24 0-2,-24 0 1,24 0 0,-1 0 2,-46 0-4,70 0 4,-23 0-2,-24 0 0,24 0 0,-24 0 0,1 0 1,-1 0-2,0 0 1,0 0-1,0 0 3,-23 0-2,23 0 0,0 0-2,1 0 4,-1 0-4,-24 0 4,25 0-3,22 0 2,-46 0-2,23 0 3,0 0-4,-23 0 2,47 0 0,-24 0 0,-23 0 0,46 0 0,-46 0 1,47 0-2,0 24 2,-1-24-3,-46 0 2,47 0-1,-48 0 2,48 0-1,-24 0 1,1 0-2,-1 0 4,24 0-3,-24 0 1,24 0-2,-24 0 2,0 0-2,47 0-3,-23 0 6,-24 0-2,48 0 0,-24 0 0,47 0 0,-47 0 0,23 0-1,0 0 3,24 0-3,-23 0 1,-24 0 0,23 0 0,0 0 0,1 0 0,-24 0 0,-1 0 0,25 0 1,-24 0-2,-1 0 1,1 0 0,24 0 1,-48 0-2,24 0 3,23 0-4,-47 0 3,24 0-2,0 0 1,-24 0 0,24 0 0,-24 0 0,0 0 0,24 0 0,-24 0-1,0 0 1,-23 0 0,23 0 0,0 0 0,-23 0 0,23 0-1,0 0 2,-23 0-2,23 0 3,0 0-4,-23 0 4,47 0-4,-71-24 5,47 24-6,0 0 4,-23 0-2,23 0 3,-23 0-4,23 0 2,0 0 0,0 0 0,0 0 0,-23 0 1,23 0-2,0 0 2,-23 0-1,23 0 0,-23 0-1,23 0 1,24 0 1,-48 0-2,25 0 1,-1 0 1,-24 0 0,25 0-2,-25 0 8,1 0 1,-1 0-5,1 0 2,-24-23-5,24 23 0,-1 0 0,1 0 10,-1 0 0,1 0-3,23 0-8,-23 0 10,-1 0-9,1 0-2,0 0 2,-1 0 1,1 0 23,-1 0-23,1 0 7,0 0 15,-1 0-15</inkml:trace>
    </iact:actionData>
  </iact:action>
  <iact:action type="add" startTime="25167">
    <iact:property name="dataType"/>
    <iact:actionData xml:id="d3">
      <inkml:trace xmlns:inkml="http://www.w3.org/2003/InkML" xml:id="stk3" contextRef="#ctx0" brushRef="#br0">9889 10811 0,'24'0'131,"-1"0"-115,1 0-9,-1 0 8,1 0-8,0 0 9,-1 0-8,1 0 1,-1 0-2,25 0 2,-25 0 2,24 0-3,-23 0 0,23 0 0,0 0-1,-23 0-1,23 0 4,24 0-5,0 0 6,-24 0-5,24 0 2,-48 0-1,48 0 2,-47 0-2,47 0 1,-24 0 0,-24 0 0,48 0 0,0 0 0,-24 0 1,24 0-2,0 0 2,0 0-2,-1 0 1,25 0 0,-1 0 0,-23 0 0,0 0 0,47 0 0,-47 0 3,-24 0-6,47 0 6,-47 0-6,1 0 6,22 0-5,1 0 3,-24 0-3,24 0 2,0 0 0,0 0 1,0 0-2,-24 0 1,0 0 0,0 0 0,24 0 2,-47 0-4,46 0 2,1 0 0,-24 0 1,1 0-2,46 0 3,-23 0-4,0 0 4,-1 0-3,25 0 3,-48 0-4,47 0 4,-23 0-5,-47 0 6,47 0-6,-1 0 5,-46 0-4,23 0 2,-23 0 0,23 0 0,0 0 0,0 0 0,24 0 0,0 0 0,-24 0 1,0 0-1,1 0 0,22-23 0,25 23-1,-48 0 1,0 0 1,24 0-1,0 0 0,0 0 0,-1 0 1,1 0-2,-24 0 3,48 0-5,-24 0 6,-1 0-6,1 0 3,0 0 0,-24 0 1,48 0-2,-1 0 1,-23 0 0,0 0 0,-1 0 0,1 0 0,-24 0 1,24 0-2,0 0 2,-24 0-2,24 0 1,-24 0 0,24 0 2,-24 0-4,0 0 4,1 0-4,22 0 4,-22 0-4,-1 0 5,24 0-6,23 0 6,-70 0-6,47-24 3,-1 24 0,-22 0 0,46 0 1,0 0-2,24 0 1,0 0 0,-23 0 0,23 0 0,0 0 2,-24 0-4,1 0 3,-1 0-2,-23 0 1,47 0 0,-24 0 2,1 0-4,-48 0 4,47 0-4,-47 0 4,24 0-4,-24 0 5,24 0-6,-47 0 7,23 0-7,0 0 3,-23 0 1,23 24-3,-23-24 2,-1 0 1,48 0-1,-47 0 1,23 0-2,-24 0 0,1 0 6,47 0-8,-48 0 3,25 0-2,22 0 2,-22 0 1,22 0-2,-22 23 1,-25-23 0,48 0 1,-24 0 0,0 0 8,-23 0-12,0 0 6,23 24-6,-24-24 11,25 0-8,-25 0 0,1 0 0,23 0 0,-23 0 2,-1 0-4,1 0 2,23 0 10,-47 24-12,47-24 2,-23 0 0,-1 0 10,1 23-11,0-23 0,-1 0 17</inkml:trace>
    </iact:actionData>
  </iact:action>
  <iact:action type="add" startTime="29601">
    <iact:property name="dataType"/>
    <iact:actionData xml:id="d4">
      <inkml:trace xmlns:inkml="http://www.w3.org/2003/InkML" xml:id="stk4" contextRef="#ctx0" brushRef="#br0">11494 11897 0,'23'0'7,"1"0"24,0 0-21,-1 0-3,1 0 5,-1 0-5,1 0 3,0 0-5,23 0 4,-24 0 7,1 0-9,0 0 7,23 0-5,0 0-3,24 0 2,-24 0 0,0 0 2,24 0-4,-47 0 2,23 0 1,0 0-1,-23 0 0,-1 0 0,1 0-1,-1 0 2,25 0 0,-25 0 7,24 0-10,-23 0 4,23 0-2,0 0 0,-23 0-2,47 0 4,-48 0-4,48 0 2,-24 0 0,-23 0 0,23 0 0,24 0 1,-47 0-1,23 0-1,0 0 5,0 0-4,0 0-3,1 0 3,-1 24-1,24-24 2,-48 0-2,24 0 1,-23 0 1,47 0-2,-24 0 3,-23 0-4,23 0 5,0 0 2,-23 0 6,-1 0-12,1 0 2,-1 0-2,1 0 1,0 0 7,23 0-6,0 0 14,-23 0-6,-1 0-11,1 0 4,-1 0-3,1 0 2,0 0 0,-1 0-2,24 0 7,-23 0 13,0 0-20,-1 0 9,1 0 0,-1 0-8,1 0 16,0 0-16,-1 0 8,1 0-8,-1 0 9,1 0 15,0 0-25,-1 0 31,1 0-12,-1 0-2,-23-24-18,24 24 24,0 0-2</inkml:trace>
    </iact:actionData>
  </iact:action>
  <iact:action type="add" startTime="33513">
    <iact:property name="dataType"/>
    <iact:actionData xml:id="d5">
      <inkml:trace xmlns:inkml="http://www.w3.org/2003/InkML" xml:id="stk5" contextRef="#ctx0" brushRef="#br0">23341 11850 0,'24'0'177,"-1"0"-163,1 0-3,0 24-4,23-24 8,-24 0-9,1 0 3,23 0 1,-23 0-2,-1 0 0,1 0-3,0 0 6,23 0 4,-24 0 10,1 0-18,0 0 3,-1 0-3,24 0 0,-23 0 10,23 0-9,-23 0 1,23 0-2,-23 0 8,-1 0-5,1 0-3,-1 0 1,1 0-1,0 0 0,-1 0 9,1 0-7,-1 0 23,1 0-10,0 0 21,-1 0-35,1 0 5,-1 0 15,1 0-23,0 0 11,-1 0-6,1 0-3,-1 0 8,1 0-5,0 0 13,-1 0-15,1 0 0,-1 0 8,1 0-8,0 0 8,-1 0-6,1 0-3,-1 0 8,25 0-8,-25 0 10,1 0-9,-1 0 18,1 0-21,0 0 11,-1 0 10,1 0-10,-1 0 8,1 0-16,0 0 55,-1 0 9</inkml:trace>
    </iact:actionData>
  </iact:action>
  <iact:action type="add" startTime="35745">
    <iact:property name="dataType"/>
    <iact:actionData xml:id="d6">
      <inkml:trace xmlns:inkml="http://www.w3.org/2003/InkML" xml:id="stk6" contextRef="#ctx0" brushRef="#br0">9865 12653 0,'48'0'10,"-25"0"-2,24 0-3,1 0 3,-1 0 0,-24 0-1,48-24 1,0 24 1,-24 0-1,71 0 0,24-24-1,-24 24 2,0 0-2,0 0 3,0 0-2,0 0 0,23 0 0,-70 0 0,0 0 1,0 0-2,-48 0 1,1 0-2,0 0 6,-1 0 16</inkml:trace>
    </iact:actionData>
  </iact:action>
  <iact:action type="add" startTime="37696">
    <iact:property name="dataType"/>
    <iact:actionData xml:id="d7">
      <inkml:trace xmlns:inkml="http://www.w3.org/2003/InkML" xml:id="stk7" contextRef="#ctx0" brushRef="#br0">9889 15485 0,'24'0'49,"-1"0"-43,24 0 12,1 0-10,-1 0-1,24 0 2,-48 0-3,24 0 4,48 0-4,-48 0 3,24 0-2,0 0 1,-1 0 1,1 0-1,-24 0-1,1 0 1,-1 0 0,24 0 1,-24 0 0,0 0-3,0 0 4,-23 0-4,23 0 5,-23 0-6,-1 0 3,24 0 1,1 0-2,-1 0 1,-24 0 0,48 0 1,0 0-1,-24 0-1,48 0 1,-25 0 1,25 0-1,-48 0-1,47 0 2,-23 0-1,0 0 0,0 0 0,-24 24 1,0-24-1,0 0 0,24 0 0,-47 0-1,47 0 2,-24 0-3,0 0 5,0 0-5,24 0 1,-47 0 2,46 0-1,25 0 1,-72 0-2,72 0 2,-1 0-3,-47 0 3,48 0 0,-1 0-2,-23 0 0,0 0 1,23 0 2,-23 0-2,0 0-2,23 0 2,-23 0 1,47 0 0,0 0-1,0 0-1,0 0 1,0 0 1,24 0-3,-48 0 4,-23 0-4,47 0 2,-24 0 1,1 0-2,23 0 1,-24 0 0,-23 0 0,23 0 0,1 0 1,-25 0-1,25 0-1,-24 0 1,23 0 1,24 0 0,-47 0-1,47 0 0,-24 0-1,1 0 2,-48 0-1,47 0 0,24 0 0,-47 0-1,24 0 2,-25 0-2,48 0 3,-23 0-3,23 0 2,-24 0-2,48 0 2,-24 0-2,-24 0 3,24 0-4,-23 0 2,-25 0 0,25 0 0,-1 0 3,1 0-8,23 0 5,-48 0 1,25 0 0,23 0-3,-24 0 2,1 0 2,-25 0-2,25 0 0,-1 0 0,1 24 0,-48-24 1,47 0-2,1 0 2,23 0-2,-24 0 2,-47 0-3,48 0 3,-25 0-1,1 0 0,0 0 0,0 0 0,-24 0-2,24 0 4,0 0-4,-24 0 3,-24 0-2,48 0 2,-47 0-2,47 0 1,-24 0 1,-24 0-2,25 0 1,-25 0 1,24 0 0,-23 0-1,23 0 0,0 0-2,1 0 5,-1 0-6,24 0 6,-24 0-6,0 0 5,24 0-2,-48 0 1,48 0-4,-47 0 3,47 0 0,-1 0 2,-22 0-2,-1 0-2,24 23 4,-24-23-3,0 0 1,24 0 0,-48 0-1,25 0 1,-25 0 2,1 0-2,-1 0 0,1 0-2,0 0 4,-1 0-4,1 0 12,-1 0-9,1 0-4</inkml:trace>
    </iact:actionData>
  </iact:action>
  <iact:action type="add" startTime="46728">
    <iact:property name="dataType"/>
    <iact:actionData xml:id="d8">
      <inkml:trace xmlns:inkml="http://www.w3.org/2003/InkML" xml:id="stk8" contextRef="#ctx0" brushRef="#br0">19542 16854 0,'-24'0'87,"0"0"-69,1 0-12,-1 0 3,-47 0-1,48 0-1,-1 0 2,-23 0-2,0 0 2,-24 0-1,0 0 0,24 0 0,-24 0 0,24 0-1,0 0 2,-24 24 0,24-24-3,0 0 4,-24 0-3,0 0 3,47 0-5,-23 0 6,0 0-6,23 0 5,1 0-3,-24 0 0,23 0 1,-23 0 0,23 0 1,-23 0-1,23 0 8,-23 0-9,24 0 3,-1 0-3,0 0 1,-23 0 0,24 0-1,-1 0 10,0 0-8,1 0-2,-24 0 2,23 0-2,0 0 8,1 0-7,-1 0 2,1 0-1,-1 0-2,0 0 0,1 0 9,-1 0-7,-23 0 16,23 0-18,-23 0 1,24 0 0,-1 0-2,-23-24 4,0 24-2,-1 0 6,25 0-6,-1 0 0,-23 0 3,47-23-6,-24 23 6,1 0-5,-1 0 21,1 0-21,-1 0 3,0 0 14,1 0-15,-1 0 8,-47 0-8,24-24 16,24 24-16,-1 0 0,-23 0 0,0 0 8,23 0-9,0 0 3,1 0-4,-1 0 4,1 0-3,-1 0 3,-23 0-4,-1 0 3,25 0-2,-24 0 2,-1 0-2,1 0 8,24 0-5,-25 0-3,1 0 1,24 0-1,-25 0 1,25 0 0,-1 0 1,-47 0-1,48 0 8,-24-23-8,23 23 1,0 0-2,1-24 2,-24 24-2,23 0 1,-23 0 9,23 0-11,1 0 9,-1 0-7,0 0 8</inkml:trace>
    </iact:actionData>
  </iact:action>
  <iact:action type="add" startTime="48432">
    <iact:property name="dataType"/>
    <iact:actionData xml:id="d9">
      <inkml:trace xmlns:inkml="http://www.w3.org/2003/InkML" xml:id="stk9" contextRef="#ctx0" brushRef="#br0">17512 16736 0,'0'-23'152,"0"-24"-139,0 23 0,0-23-7,0 23 11,0-23-9,0 23 8,0 1-8,0-1 17,0 1-18,0-1 16,0 0-6,-24 24-10,24-23 2,-23 23-1,23-24 15,-24 24-14,1-23-3,-1 23 10,0 0 2,1-24-10,23 0 10,-24 1-10,1 23-1,-1-24 8,0 24-8,24-24 2,-23 24-2,-1 0 0,1-23 3,-1 23-2,0 0 0,1-24 0,-1 24 8,-23-23 0,23 23-7,1 0-4,-1 0 3,1 0 0,-25 0 1,1-24 8,0 24-10,23-24 0,-23 24 1,0-23 0,23 23 0,-23 0 2,0 0 4,0 0-6,23 0 0,-23 0 0,23-24 1,1 24-2,-25 0 1,25 0 2,-1 0-3,-23 0 2,23 0-3,-23-23 4,24 23-4,-48 0 2,47 0 1,1 0-1,-1 0-1,0 0 1,-23 0 0,0 0 0,23 0 1,-23 0-2,24 0 1,-25 0 1,25 0-2,-1 0 1,-23 0 2,0 0-4,0 0 12,23 0-12,0 0 12,24 23-10,-23-23 1,-1 0-2,1 0 2,-1 24-2,0-24 7,-23 0-3,24 0 5,-25 23-11,1-23 11,24 24-8,23 0 1,-24-24-1,0 0 0,1 0 1,-1 0-3,1 23 4,-1-23 6,0 24-7,1-24-2,-1 0 9,1 0-7,23 23-2,-24 1 2,0 0-3,1-24 11,-1 0-1,1 47-8,23-23 15,-24-24 3,0 0-17,1 23-5,23 1 14,-24-24-9,1 0-2,23 23 0,0 1 2,0 0 38,-24-24 2</inkml:trace>
    </iact:actionData>
  </iact:action>
  <iact:action type="add" startTime="50312">
    <iact:property name="dataType"/>
    <iact:actionData xml:id="d10">
      <inkml:trace xmlns:inkml="http://www.w3.org/2003/InkML" xml:id="stk10" contextRef="#ctx0" brushRef="#br0">14633 16123 0,'0'23'98,"0"24"-92,0 1 4,0-1-5,0-23 7,23 23-7,-23-24 2,0 1 3,0 0-4,0-1 3,0 1-2,0-1 1,0 1 8,24 0-7,-24-1 10,23-23 131,1 24-144,0-24 3,-1 0-2,24 0 1,1 0 1,-1 0-2,-24 0 2,25 0-1,-25-24 1,1 24-3,-1 0 3,1-23-2,0 23 4,-1 0-6,1 0 6,-1-24-5,1 24 4,0 0 12,-1 0-7,-23-24-7,24 24 0,-1 0 26,1 0-25,0 0 38</inkml:trace>
    </iact:actionData>
  </iact:action>
  <iact:action type="add" startTime="62377">
    <iact:property name="dataType"/>
    <iact:actionData xml:id="d11">
      <inkml:trace xmlns:inkml="http://www.w3.org/2003/InkML" xml:id="stk11" contextRef="#ctx0" brushRef="#br0">16001 17775 0,'24'0'34,"23"0"-20,-23 0-5,23 0-2,24 0 1,-24 0 7,24 0-6,-48 0 7,1 0-10,0 0 2,23 0 1,-24 0-1,1 0 0,0 0-1,23 0 11,-24 0-10,1 0 9,0 0-9,-1 0-1,25 0 9,-25 0-7,24 0 7,1 0-7,-25 0 5,1 0-6,-1 0 1,25 0-2,-25 0 2,24 0-3,1 0 4,-25 0-3,24 0 1,-23 0 0,23 0 0,0 0 0,-23 0-2,0 0 2,-1 0 2,24 0-2,-23 0 0,23 0 8,0 0-1,1 0 1,-25 0 1,24 0-8,-23 0-2,23 0 2,0 0-2,-23 0 2,23 0-4,-23 0 6,-1 0-6,25 0 5,-25 0 4,1 0-6,-1 0 2,25 0-2,-1 0 8,-24 0-8,1 0-1,23 0 0,-23 0 3,-1 0-2,48 0 0,-24 0 8,-23 0-8,47 0 1,-48 0-2,1 0 2,23 0-2,24 0 2,-47 0-2,23 0 2,0 0-2,0 0 1,24 0 0,-47 24 0,46-24 0,1 0-1,-47 23 2,47-23-1,-1 0 0,-22 0 0,22 0 0,-22 0-2,-1 0 2,0 0 1,0 0 0,0 0-1,1 24 1,-1-24-2,-24 0 2,25 0-4,-25 0 6,1 0 4,-1 0 7,1 0 26,23 0-31,0 0-1,1 0-7,-25 0-1,24 0 0,-23 0 0,23 0 0,24 0 0,-47 0 0,46 0 1,-46 0-2,47 0 2,-24 0-3,0 0 4,0 0-3,1 0 2,-25 0-2,24 0-1,-23 0 2,23 0 0,0 0 0,-23 0 0,23 0 0,0 0 0,-23 0 0,23 0 0,0 0 8,-23 0-7,0 0-1,23 0-1,-24 0 2,1 0 8,0 0-8,23 0 7,-24 0-3,1 0-4,23 0-2,-23 0 3,23 0-4,24 0 2,-48 0 2,25-24-4,-25 24 4,24 0-4,1 0 4,-25 0-2,24 0 0,1 0 0,-25 0 0,1 0-1,-1 0 2,25 0-1,-1 0-2,0 0 10,-23 0-6,-1 0-3,48 0 3,-47 0-5,23 0 5,-24 0-4,25 0 2,-1 0 0,-24 0 0,48 24 0,-47-24 1,23 0-2,-23 0 2,-1 0-2,1 0 2,-1 0-2</inkml:trace>
    </iact:actionData>
  </iact:action>
  <iact:action type="remove" startTime="68680">
    <iact:property name="style" value="instant"/>
    <iact:actionData xml:id="d12" ref="#d11"/>
  </iact:action>
  <iact:action type="add" startTime="68686">
    <iact:property name="dataType" value="strokeEraser"/>
    <iact:actionData xml:id="d13">
      <inkml:trace xmlns:inkml="http://www.w3.org/2003/InkML" xml:id="stk12" contextRef="#ctx0" brushRef="#br1">23152 21458 0</inkml:trace>
    </iact:actionData>
  </iact:action>
  <iact:action type="remove" startTime="69115">
    <iact:property name="style" value="instant"/>
    <iact:actionData xml:id="d14" ref="#d8"/>
  </iact:action>
  <iact:action type="add" startTime="69124">
    <iact:property name="dataType" value="strokeEraser"/>
    <iact:actionData xml:id="d15">
      <inkml:trace xmlns:inkml="http://www.w3.org/2003/InkML" xml:id="stk13" contextRef="#ctx0" brushRef="#br1">22963 20419 0</inkml:trace>
    </iact:actionData>
  </iact:action>
  <iact:action type="remove" startTime="69539">
    <iact:property name="style" value="instant"/>
    <iact:actionData xml:id="d16" ref="#d9"/>
  </iact:action>
  <iact:action type="add" startTime="69554">
    <iact:property name="dataType" value="strokeEraser"/>
    <iact:actionData xml:id="d17">
      <inkml:trace xmlns:inkml="http://www.w3.org/2003/InkML" xml:id="stk14" contextRef="#ctx0" brushRef="#br1">22609 19805 0</inkml:trace>
    </iact:actionData>
  </iact:action>
  <iact:action type="remove" startTime="70346">
    <iact:property name="style" value="instant"/>
    <iact:actionData xml:id="d18" ref="#d10"/>
  </iact:action>
  <iact:action type="add" startTime="70361">
    <iact:property name="dataType" value="strokeEraser"/>
    <iact:actionData xml:id="d19">
      <inkml:trace xmlns:inkml="http://www.w3.org/2003/InkML" xml:id="stk15" contextRef="#ctx0" brushRef="#br1">20863 20207 0</inkml:trace>
    </iact:actionData>
  </iact:action>
  <iact:action type="remove" startTime="70954">
    <iact:property name="style" value="instant"/>
    <iact:actionData xml:id="d20" ref="#d7"/>
  </iact:action>
  <iact:action type="add" startTime="70966">
    <iact:property name="dataType" value="strokeEraser"/>
    <iact:actionData xml:id="d21">
      <inkml:trace xmlns:inkml="http://www.w3.org/2003/InkML" xml:id="stk16" contextRef="#ctx0" brushRef="#br1">21028 19192 0</inkml:trace>
    </iact:actionData>
  </iact:action>
  <iact:action type="remove" startTime="71859">
    <iact:property name="style" value="instant"/>
    <iact:actionData xml:id="d22" ref="#d6"/>
  </iact:action>
  <iact:action type="add" startTime="71875">
    <iact:property name="dataType" value="strokeEraser"/>
    <iact:actionData xml:id="d23">
      <inkml:trace xmlns:inkml="http://www.w3.org/2003/InkML" xml:id="stk17" contextRef="#ctx0" brushRef="#br1">16072 16194 0</inkml:trace>
    </iact:actionData>
  </iact:action>
  <iact:action type="remove" startTime="72427">
    <iact:property name="style" value="instant"/>
    <iact:actionData xml:id="d24" ref="#d4"/>
  </iact:action>
  <iact:action type="add" startTime="72435">
    <iact:property name="dataType" value="strokeEraser"/>
    <iact:actionData xml:id="d25">
      <inkml:trace xmlns:inkml="http://www.w3.org/2003/InkML" xml:id="stk18" contextRef="#ctx0" brushRef="#br1">18125 15533 0,'0'0'10,"24"0"41</inkml:trace>
    </iact:actionData>
  </iact:action>
  <iact:action type="remove" startTime="73338">
    <iact:property name="style" value="instant"/>
    <iact:actionData xml:id="d26" ref="#d5"/>
  </iact:action>
  <iact:action type="add" startTime="73349">
    <iact:property name="dataType" value="strokeEraser"/>
    <iact:actionData xml:id="d27">
      <inkml:trace xmlns:inkml="http://www.w3.org/2003/InkML" xml:id="stk19" contextRef="#ctx0" brushRef="#br1">29335 15415 0</inkml:trace>
    </iact:actionData>
  </iact:action>
  <iact:action type="remove" startTime="73928">
    <iact:property name="style" value="instant"/>
    <iact:actionData xml:id="d28" ref="#d3"/>
  </iact:action>
  <iact:action type="add" startTime="73930">
    <iact:property name="dataType" value="strokeEraser"/>
    <iact:actionData xml:id="d29">
      <inkml:trace xmlns:inkml="http://www.w3.org/2003/InkML" xml:id="stk20" contextRef="#ctx0" brushRef="#br1">25370 14447 0</inkml:trace>
    </iact:actionData>
  </iact:action>
  <iact:action type="remove" startTime="74922">
    <iact:property name="style" value="instant"/>
    <iact:actionData xml:id="d30" ref="#d2"/>
  </iact:action>
  <iact:action type="add" startTime="74931">
    <iact:property name="dataType" value="strokeEraser"/>
    <iact:actionData xml:id="d31">
      <inkml:trace xmlns:inkml="http://www.w3.org/2003/InkML" xml:id="stk21" contextRef="#ctx0" brushRef="#br1">21594 11307 0</inkml:trace>
    </iact:actionData>
  </iact:action>
  <iact:action type="remove" startTime="75451">
    <iact:property name="style" value="instant"/>
    <iact:actionData xml:id="d32" ref="#d1"/>
  </iact:action>
  <iact:action type="add" startTime="75458">
    <iact:property name="dataType" value="strokeEraser"/>
    <iact:actionData xml:id="d33">
      <inkml:trace xmlns:inkml="http://www.w3.org/2003/InkML" xml:id="stk22" contextRef="#ctx0" brushRef="#br1">20414 9065 0</inkml:trace>
    </iact:actionData>
  </iact:action>
  <iact:action type="remove" startTime="75848">
    <iact:property name="style" value="instant"/>
    <iact:actionData xml:id="d34" ref="#d0"/>
  </iact:action>
  <iact:action type="add" startTime="75849">
    <iact:property name="dataType" value="strokeEraser"/>
    <iact:actionData xml:id="d35">
      <inkml:trace xmlns:inkml="http://www.w3.org/2003/InkML" xml:id="stk23" contextRef="#ctx0" brushRef="#br1">18432 8002 0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3CF6F8-4FAC-40C9-8D1F-2FEFE7C6C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2AAB87F-942E-43C5-B246-02FAE3E7E7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B639CD-6666-47DA-BA81-94D542990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F5A7-50A5-4774-9DE4-E41D6D18FED6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818810-59F4-49A6-AC8F-9EDC70C12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B79C2A-6930-4ED8-9290-076CB5C5B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54EA-5394-477C-85FE-C0D7DE90EF5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33507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1B9256-8CFD-4F26-834A-0E5FD00B6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FA74978-31D2-4898-AE30-CD39E9F678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DADC8D-A835-4326-80B3-AA7F8FAA1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F5A7-50A5-4774-9DE4-E41D6D18FED6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96A88D-B3FA-441E-863D-A6D4BC914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52D006C-DDDC-45EF-8EB3-DD796E1B5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54EA-5394-477C-85FE-C0D7DE90EF5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91832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220C1EF-5BD5-4367-A6BA-8F21B4BB27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E29F48B-5DDE-4A14-A62D-C3CE68B325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0F3B3DA-2B29-417C-85FD-137B0896F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F5A7-50A5-4774-9DE4-E41D6D18FED6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1FEDCF-835A-4AA7-9851-BBA398FC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F2F4CA-FE0D-40F0-8E52-012188495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54EA-5394-477C-85FE-C0D7DE90EF5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8026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122412-0E9A-4F58-B21A-A9E002B2D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409A66-1D2D-4F51-A0EF-96F9A5FDD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2762EB-F7BD-4604-9EC8-98D5CB129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F5A7-50A5-4774-9DE4-E41D6D18FED6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8AC618-164B-4267-B140-1EE589497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F6B06B-2AEE-4EC3-86A9-1F0F1B803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54EA-5394-477C-85FE-C0D7DE90EF5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15982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3FD92E-17AE-4CE9-8B36-AEADDAABF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1E3B876-4DC9-480A-83B6-2CAD7AE3A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370E4C-A547-45FF-A971-FE836BDA9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F5A7-50A5-4774-9DE4-E41D6D18FED6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5C058C-4749-47C0-B30A-022CA4078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B6089D-AF8C-4D5B-A643-1D640A013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54EA-5394-477C-85FE-C0D7DE90EF5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44684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854B1C-958E-432A-A611-4625CCD0C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BAEC86-6228-4F9C-B4BF-C24D01DBC3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9CA680-4847-4EF5-ACD0-C3D632D7F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00B1448-09C0-4C44-92DA-15401F6D9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F5A7-50A5-4774-9DE4-E41D6D18FED6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8948E1-88A5-4FE2-8140-ED3365898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D3DA517-820D-4333-8030-4AAA6E960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54EA-5394-477C-85FE-C0D7DE90EF5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79847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A18F82-BD52-4074-9932-46A615DBF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2C5FEE-3364-47BD-BE0D-EC16196C8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75AD315-F320-4697-943B-DC57B7B1B5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DA5C8F4-1C2C-4AE7-89F9-8EE9F7A46D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F9C4F0D-F31B-4EA7-957E-2B62EE373E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8C894B8-DAC2-4244-99AA-17BE0B07B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F5A7-50A5-4774-9DE4-E41D6D18FED6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F9B2000-1C09-4EF9-8746-810FB7107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919E5AD-88FE-4B85-8CF3-2EAFF7ED6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54EA-5394-477C-85FE-C0D7DE90EF5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75470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11B2E4-034B-4532-A33A-61F202799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3E46319-ACCE-4414-B8ED-2EFACD6A0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F5A7-50A5-4774-9DE4-E41D6D18FED6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3F61B80-DE26-437C-9673-3DFE28CDA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51B55FC-9191-45A6-B451-EBE13E760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54EA-5394-477C-85FE-C0D7DE90EF5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12278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E4951AA-4CC4-4D4D-8373-84602EE26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F5A7-50A5-4774-9DE4-E41D6D18FED6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824A933-E17B-4561-9371-1980B7CDB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03DB63E-9C8E-4B8C-A684-269E74D8A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54EA-5394-477C-85FE-C0D7DE90EF5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19675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EA2AD7-2C40-488A-A2D4-26512EEDB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DF5653-8BF4-498E-9774-561A2D280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23DFB8-3DFD-431B-9A99-D8AC4B6A78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F1E0A1B-D1E9-4313-AE6A-E1CC0A9CC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F5A7-50A5-4774-9DE4-E41D6D18FED6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DEAE97D-77D8-4A40-AE25-E92BBD139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5D88213-EAC2-4A0A-8051-1C7E08746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54EA-5394-477C-85FE-C0D7DE90EF5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79935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AA546C-EF3D-4522-88FA-543B3FC6E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9345001-722C-4798-968D-7E122F3E8C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ED4FCCD-617C-40A6-AFF4-08B6C0AAAD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4EDC4E-C77C-47AA-9591-C57D4AD61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F5A7-50A5-4774-9DE4-E41D6D18FED6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D349C6D-EE63-41D4-AD10-889F6D57E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64224D2-FF7F-4B8F-A7EA-EE8A2E0D2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54EA-5394-477C-85FE-C0D7DE90EF5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11980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F698FB1-7A7E-4963-A9E1-5B704C9C0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501D53-E476-4D1D-A187-42C0DD6DA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E012E3-5AC6-46DD-99C8-1F75FEB9A7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9F5A7-50A5-4774-9DE4-E41D6D18FED6}" type="datetimeFigureOut">
              <a:rPr lang="fr-CA" smtClean="0"/>
              <a:t>2020-03-29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6C29F7-1CFD-4989-80F6-B630987DAA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2E358C-CE88-4A12-B15E-DA86536A95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254EA-5394-477C-85FE-C0D7DE90EF5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1669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microsoft.com/office/2011/relationships/inkAction" Target="../ink/inkAction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microsoft.com/office/2011/relationships/inkAction" Target="../ink/inkAction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microsoft.com/office/2011/relationships/inkAction" Target="../ink/inkAction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5.png"/><Relationship Id="rId5" Type="http://schemas.microsoft.com/office/2011/relationships/inkAction" Target="../ink/inkAction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microsoft.com/office/2011/relationships/inkAction" Target="../ink/inkAction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microsoft.com/office/2011/relationships/inkAction" Target="../ink/inkAction6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b="1" dirty="0" err="1"/>
              <a:t>Grammar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b="1" dirty="0"/>
              <a:t>Unit 11 – </a:t>
            </a:r>
            <a:r>
              <a:rPr lang="fr-CA" b="1" dirty="0" err="1"/>
              <a:t>Gerunds</a:t>
            </a:r>
            <a:r>
              <a:rPr lang="fr-CA" b="1" dirty="0"/>
              <a:t> and </a:t>
            </a:r>
            <a:r>
              <a:rPr lang="fr-CA" b="1" dirty="0" err="1"/>
              <a:t>Modifiers</a:t>
            </a:r>
            <a:r>
              <a:rPr lang="fr-CA" b="1" dirty="0"/>
              <a:t> p. 111-121</a:t>
            </a:r>
            <a:endParaRPr lang="fr-CA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59226F4-EF1F-4A17-B72F-1C0CC20E8A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11"/>
    </mc:Choice>
    <mc:Fallback>
      <p:transition spd="slow" advTm="102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82041A-9929-413A-BF2B-0C8372A73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41ADEA-C2A9-47C0-B9FD-D78C611D0E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080B856-F66E-4BFA-B069-D2FC622B6B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599" y="7044"/>
            <a:ext cx="7227381" cy="685095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C2754BA1-D3BF-4FB7-A333-5B5217FB3CAC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373200" y="4503960"/>
              <a:ext cx="3619800" cy="2192760"/>
            </p14:xfrm>
          </p:contentPart>
        </mc:Choice>
        <mc:Fallback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C2754BA1-D3BF-4FB7-A333-5B5217FB3CA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57360" y="4440600"/>
                <a:ext cx="3651120" cy="2319480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E0C576FD-45D4-4435-8472-98C9D55E28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201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595"/>
    </mc:Choice>
    <mc:Fallback>
      <p:transition spd="slow" advTm="705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52BAC0-6DD6-4F98-9E0E-0EDFF4B5C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570832-7171-49CF-996C-BFD787CF8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9D58327-15AB-4D9B-B23B-1962CA5BD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7644" y="0"/>
            <a:ext cx="5696712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D136C907-A1A7-488A-9DAF-714389E0768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206579" y="3654359"/>
              <a:ext cx="2" cy="2"/>
            </p14:xfrm>
          </p:contentPart>
        </mc:Choice>
        <mc:Fallback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D136C907-A1A7-488A-9DAF-714389E0768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06579" y="365435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ED1582CA-708A-40AA-A264-F3E1B0625D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57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192"/>
    </mc:Choice>
    <mc:Fallback>
      <p:transition spd="slow" advTm="1091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3C87F0-91B4-42F7-B31A-6CC41A404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DEABA0-1338-432E-B08A-486F029CA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C9AF7DC-4638-4C10-8B69-B8E596A30E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9911" y="123952"/>
            <a:ext cx="6910389" cy="673404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1DB238D6-027B-4BB5-8131-E4EDD7399C1E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188119" y="3607739"/>
              <a:ext cx="2" cy="2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1DB238D6-027B-4BB5-8131-E4EDD7399C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188119" y="36077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4775C76-5F34-490E-AD79-5773515B9A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193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1180"/>
    </mc:Choice>
    <mc:Fallback>
      <p:transition spd="slow" advTm="1411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59F26D-C682-4CF6-8B3F-B8CE1E467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010BEF-8757-4398-852E-A4117E7E5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0B1E9E-6D4F-4DEC-81AA-2B03A9B87A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0762" y="17225"/>
            <a:ext cx="8689633" cy="68407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9E907E97-1685-430C-A569-827831FF07BD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472699" y="4075019"/>
              <a:ext cx="2" cy="2"/>
            </p14:xfrm>
          </p:contentPart>
        </mc:Choice>
        <mc:Fallback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9E907E97-1685-430C-A569-827831FF07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472699" y="407501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31B4BDBB-2D43-478E-BD76-72A3F2963B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87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4662"/>
    </mc:Choice>
    <mc:Fallback>
      <p:transition spd="slow" advTm="1246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FB498E-D8D1-4A1B-91E7-5A9CDC062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C87D7EB-1AD7-4938-BC2E-FB017B13BC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2940050"/>
            <a:ext cx="5886450" cy="355282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E640F35-39F7-4F3F-84E9-4913709BDD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6200"/>
            <a:ext cx="6019800" cy="28575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C325534-547B-44C5-8BF4-2329B23C25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9800" y="152400"/>
            <a:ext cx="6134100" cy="27051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A13AA9AB-7E6B-4BCD-BC8B-87CA6F6974DC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726699" y="3977279"/>
              <a:ext cx="2" cy="2"/>
            </p14:xfrm>
          </p:contentPart>
        </mc:Choice>
        <mc:Fallback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A13AA9AB-7E6B-4BCD-BC8B-87CA6F6974D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26699" y="397727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7A74E64-23BE-4C3C-9FA9-DFDB1E455E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036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6726"/>
    </mc:Choice>
    <mc:Fallback>
      <p:transition spd="slow" advTm="1867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8F1B56-1EC4-4D1A-A9C1-ADBA3200D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5EB2B3F9-06C7-4149-960C-C30B53898B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730207" y="0"/>
            <a:ext cx="6731585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3F68F942-21B0-4450-8B5A-25F0316FDF6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005239" y="4627439"/>
              <a:ext cx="2" cy="2"/>
            </p14:xfrm>
          </p:contentPart>
        </mc:Choice>
        <mc:Fallback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3F68F942-21B0-4450-8B5A-25F0316FDF6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05239" y="46274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B3CE055-0AE6-452A-BFBF-E1F65FC342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91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755"/>
    </mc:Choice>
    <mc:Fallback>
      <p:transition spd="slow" advTm="98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10</Words>
  <Application>Microsoft Office PowerPoint</Application>
  <PresentationFormat>Grand écran</PresentationFormat>
  <Paragraphs>2</Paragraphs>
  <Slides>7</Slides>
  <Notes>0</Notes>
  <HiddenSlides>0</HiddenSlides>
  <MMClips>7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Grammar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Grammar</dc:title>
  <dc:creator>Yannick Larose</dc:creator>
  <cp:lastModifiedBy>Yannick Larose</cp:lastModifiedBy>
  <cp:revision>6</cp:revision>
  <dcterms:created xsi:type="dcterms:W3CDTF">2020-03-28T13:27:03Z</dcterms:created>
  <dcterms:modified xsi:type="dcterms:W3CDTF">2020-03-29T23:33:47Z</dcterms:modified>
</cp:coreProperties>
</file>