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648" r:id="rId2"/>
  </p:sldMasterIdLst>
  <p:sldIdLst>
    <p:sldId id="256" r:id="rId3"/>
    <p:sldId id="267" r:id="rId4"/>
    <p:sldId id="257" r:id="rId5"/>
    <p:sldId id="258" r:id="rId6"/>
    <p:sldId id="259" r:id="rId7"/>
    <p:sldId id="265" r:id="rId8"/>
    <p:sldId id="260" r:id="rId9"/>
    <p:sldId id="261" r:id="rId10"/>
    <p:sldId id="262" r:id="rId11"/>
    <p:sldId id="263" r:id="rId12"/>
    <p:sldId id="264" r:id="rId13"/>
    <p:sldId id="266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C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54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7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893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18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20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4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789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910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30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8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4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328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ne image contenant laser, lumière, ciel nocturne&#10;&#10;Description générée automatiquement">
            <a:extLst>
              <a:ext uri="{FF2B5EF4-FFF2-40B4-BE49-F238E27FC236}">
                <a16:creationId xmlns:a16="http://schemas.microsoft.com/office/drawing/2014/main" id="{D7CB0116-D834-4071-9ED8-0150FC942F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2680" r="-1" b="7297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EDD951B-0C4B-4BA6-A7CB-D8013C2BE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fr-CA" sz="8200" b="1"/>
              <a:t>INTERPRÉTATION</a:t>
            </a:r>
            <a:endParaRPr lang="fr-CA" sz="820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1401FC-59DE-4C7D-988D-7FC7E56F31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56005" y="893241"/>
            <a:ext cx="1910419" cy="1227520"/>
          </a:xfrm>
        </p:spPr>
        <p:txBody>
          <a:bodyPr>
            <a:normAutofit/>
          </a:bodyPr>
          <a:lstStyle/>
          <a:p>
            <a:pPr algn="ctr"/>
            <a:r>
              <a:rPr lang="fr-CA" sz="4400" b="1" dirty="0"/>
              <a:t>EN GROUPE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25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8825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/>
              <a:t>SEMAINE 10</a:t>
            </a:r>
            <a:endParaRPr lang="fr-CA" sz="7200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4CDFB2-8E18-44A0-9089-136FE4002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278" y="467503"/>
            <a:ext cx="3753043" cy="600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B4B23502-C85D-4DAC-9065-9E1FBF1FF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361" y="386583"/>
            <a:ext cx="4556192" cy="6322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6106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7911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 dirty="0"/>
              <a:t>SEMAINE 11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4CDFB2-8E18-44A0-9089-136FE4002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278" y="467503"/>
            <a:ext cx="3753043" cy="600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5439C0AA-5787-437C-B43B-B3235B2C1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634" y="330817"/>
            <a:ext cx="4626435" cy="6409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2495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8328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 dirty="0"/>
              <a:t>SEMAINE 12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3D691A-8DCA-46E1-856D-D7C017DF5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785" y="549127"/>
            <a:ext cx="3511730" cy="5759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F351228F-290C-4713-BC3E-4A90C3F17D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64470"/>
            <a:ext cx="8905501" cy="4553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4708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8000"/>
                <a:satMod val="110000"/>
                <a:lumMod val="40000"/>
              </a:schemeClr>
              <a:schemeClr val="bg2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6">
            <a:extLst>
              <a:ext uri="{FF2B5EF4-FFF2-40B4-BE49-F238E27FC236}">
                <a16:creationId xmlns:a16="http://schemas.microsoft.com/office/drawing/2014/main" id="{9AE0D413-3E66-4B0D-8FF6-E844E6B0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B6833AB9-605B-4FCD-AEA3-0556375B6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57150" cmpd="thinThick">
            <a:noFill/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455A54-C021-4A2D-9221-BDD663433EFA}"/>
              </a:ext>
            </a:extLst>
          </p:cNvPr>
          <p:cNvSpPr txBox="1"/>
          <p:nvPr/>
        </p:nvSpPr>
        <p:spPr>
          <a:xfrm rot="21449174">
            <a:off x="1889537" y="2032274"/>
            <a:ext cx="886903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CA" dirty="0"/>
              <a:t>Ces activités ont été préparées  par Caroline Darche H.D.,</a:t>
            </a:r>
          </a:p>
          <a:p>
            <a:pPr algn="r"/>
            <a:r>
              <a:rPr lang="fr-CA" dirty="0"/>
              <a:t>enseignante au département des Techniques d’hygiène dentaire du Cégep de Trois-Rivières,</a:t>
            </a:r>
          </a:p>
          <a:p>
            <a:pPr algn="r"/>
            <a:r>
              <a:rPr lang="fr-CA" dirty="0"/>
              <a:t>pour les étudiants(es) inscrit(es) au cours de Radiologie dentaire (111-405-RI).</a:t>
            </a:r>
          </a:p>
          <a:p>
            <a:pPr algn="r"/>
            <a:endParaRPr lang="fr-CA" dirty="0"/>
          </a:p>
          <a:p>
            <a:pPr algn="r"/>
            <a:r>
              <a:rPr lang="fr-CA" dirty="0"/>
              <a:t>Toute utilisation partielle ou totale par quelque moyen ou procédé que ce soit</a:t>
            </a:r>
          </a:p>
          <a:p>
            <a:pPr algn="r"/>
            <a:r>
              <a:rPr lang="fr-CA" dirty="0"/>
              <a:t>sans le consentement de l’auteur ou de ses ayants-droits,</a:t>
            </a:r>
          </a:p>
          <a:p>
            <a:pPr algn="r"/>
            <a:r>
              <a:rPr lang="fr-CA" dirty="0"/>
              <a:t>est formellement interdite.</a:t>
            </a:r>
          </a:p>
          <a:p>
            <a:pPr algn="r"/>
            <a:endParaRPr lang="fr-CA" dirty="0"/>
          </a:p>
          <a:p>
            <a:pPr algn="r"/>
            <a:r>
              <a:rPr lang="fr-CA" dirty="0"/>
              <a:t>Édition  révisée et complétée pour la session hiver 2022.</a:t>
            </a:r>
          </a:p>
        </p:txBody>
      </p:sp>
    </p:spTree>
    <p:extLst>
      <p:ext uri="{BB962C8B-B14F-4D97-AF65-F5344CB8AC3E}">
        <p14:creationId xmlns:p14="http://schemas.microsoft.com/office/powerpoint/2010/main" val="2204918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E46D7D4B-5F38-40AB-B1D2-7D812C24B1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84" b="-246"/>
          <a:stretch/>
        </p:blipFill>
        <p:spPr>
          <a:xfrm>
            <a:off x="339888" y="1470916"/>
            <a:ext cx="6507960" cy="4919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6052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 dirty="0"/>
              <a:t>SEMAINE 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4CDFB2-8E18-44A0-9089-136FE4002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278" y="467503"/>
            <a:ext cx="3753043" cy="600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613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E46D7D4B-5F38-40AB-B1D2-7D812C24B1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599" y="210304"/>
            <a:ext cx="5031264" cy="6773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589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 dirty="0"/>
              <a:t>SEMAINE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4CDFB2-8E18-44A0-9089-136FE4002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278" y="467503"/>
            <a:ext cx="3753043" cy="600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4744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E46D7D4B-5F38-40AB-B1D2-7D812C24B1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485" y="1160855"/>
            <a:ext cx="7603806" cy="5640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6052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 dirty="0"/>
              <a:t>SEMAINE 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4CDFB2-8E18-44A0-9089-136FE4002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278" y="467503"/>
            <a:ext cx="3753043" cy="600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9053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E46D7D4B-5F38-40AB-B1D2-7D812C24B1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8322" y="83752"/>
            <a:ext cx="5349449" cy="7142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6260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 dirty="0"/>
              <a:t>SEMAINE 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4CDFB2-8E18-44A0-9089-136FE4002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278" y="467503"/>
            <a:ext cx="3753043" cy="600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6223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6052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 dirty="0"/>
              <a:t>SEMAINE 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E96873-E060-4D31-841E-2E8D313BF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785" y="549127"/>
            <a:ext cx="3511730" cy="5759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F351228F-290C-4713-BC3E-4A90C3F17D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"/>
          <a:stretch/>
        </p:blipFill>
        <p:spPr>
          <a:xfrm>
            <a:off x="218485" y="1256973"/>
            <a:ext cx="8450337" cy="4664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7424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6052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 dirty="0"/>
              <a:t>SEMAINE 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4CDFB2-8E18-44A0-9089-136FE4002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278" y="467503"/>
            <a:ext cx="3753043" cy="600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2C3F8C8E-8AA0-462E-A6A6-02B1BB343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593" y="207540"/>
            <a:ext cx="4717881" cy="6541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4345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C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E46D7D4B-5F38-40AB-B1D2-7D812C24B1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485" y="953026"/>
            <a:ext cx="7574558" cy="600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8322C2-8E8D-4FFD-9085-90FC878E6B1E}"/>
              </a:ext>
            </a:extLst>
          </p:cNvPr>
          <p:cNvSpPr txBox="1"/>
          <p:nvPr/>
        </p:nvSpPr>
        <p:spPr>
          <a:xfrm>
            <a:off x="218485" y="56644"/>
            <a:ext cx="26052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b="1" dirty="0"/>
              <a:t>SEMAINE 9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4CDFB2-8E18-44A0-9089-136FE4002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278" y="467503"/>
            <a:ext cx="3753043" cy="600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627136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223C2A"/>
      </a:dk2>
      <a:lt2>
        <a:srgbClr val="E8E3E2"/>
      </a:lt2>
      <a:accent1>
        <a:srgbClr val="46ADC0"/>
      </a:accent1>
      <a:accent2>
        <a:srgbClr val="37B594"/>
      </a:accent2>
      <a:accent3>
        <a:srgbClr val="43B768"/>
      </a:accent3>
      <a:accent4>
        <a:srgbClr val="43B537"/>
      </a:accent4>
      <a:accent5>
        <a:srgbClr val="7BB141"/>
      </a:accent5>
      <a:accent6>
        <a:srgbClr val="9FA833"/>
      </a:accent6>
      <a:hlink>
        <a:srgbClr val="519130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Grand événem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102</Words>
  <Application>Microsoft Office PowerPoint</Application>
  <PresentationFormat>Grand écran</PresentationFormat>
  <Paragraphs>21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Impact</vt:lpstr>
      <vt:lpstr>Modern Love</vt:lpstr>
      <vt:lpstr>The Hand</vt:lpstr>
      <vt:lpstr>SketchyVTI</vt:lpstr>
      <vt:lpstr>Grand événement</vt:lpstr>
      <vt:lpstr>INTERPRÉTATION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INTERPRÉTATION</dc:title>
  <dc:creator>Caroline Darche</dc:creator>
  <cp:lastModifiedBy>Caroline Darche</cp:lastModifiedBy>
  <cp:revision>4</cp:revision>
  <dcterms:created xsi:type="dcterms:W3CDTF">2022-01-18T21:09:09Z</dcterms:created>
  <dcterms:modified xsi:type="dcterms:W3CDTF">2022-01-18T21:59:44Z</dcterms:modified>
</cp:coreProperties>
</file>