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8" r:id="rId3"/>
    <p:sldId id="268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dirty="0"/>
              <a:t> </a:t>
            </a:r>
            <a:br>
              <a:rPr lang="fr-CA" dirty="0"/>
            </a:br>
            <a:r>
              <a:rPr lang="fr-CA" sz="7800" dirty="0"/>
              <a:t>CAHIER D’APPRENTISSAGES PROGRESSIFS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357678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#8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382176" y="271220"/>
            <a:ext cx="7181176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6997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#9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993145" y="309967"/>
            <a:ext cx="7556029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641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#10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286770" y="317715"/>
            <a:ext cx="7345408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4728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#11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/>
        </p:blipFill>
        <p:spPr>
          <a:xfrm>
            <a:off x="1719898" y="1157746"/>
            <a:ext cx="9038805" cy="50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32888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#12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620155" y="371960"/>
            <a:ext cx="7965766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5044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#13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156856" y="317716"/>
            <a:ext cx="7412093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2503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#14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146460" y="1198959"/>
            <a:ext cx="10080000" cy="50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13277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fr-CA" dirty="0"/>
              <a:t>EXERCICE #15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831384" y="1210266"/>
            <a:ext cx="8529231" cy="50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6909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6">
            <a:extLst>
              <a:ext uri="{FF2B5EF4-FFF2-40B4-BE49-F238E27FC236}">
                <a16:creationId xmlns:a16="http://schemas.microsoft.com/office/drawing/2014/main" id="{9AE0D413-3E66-4B0D-8FF6-E844E6B0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B6833AB9-605B-4FCD-AEA3-0556375B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57150" cmpd="thinThick">
            <a:noFill/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455A54-C021-4A2D-9221-BDD663433EFA}"/>
              </a:ext>
            </a:extLst>
          </p:cNvPr>
          <p:cNvSpPr txBox="1"/>
          <p:nvPr/>
        </p:nvSpPr>
        <p:spPr>
          <a:xfrm rot="21449174">
            <a:off x="1889537" y="2032274"/>
            <a:ext cx="886903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CA" dirty="0"/>
              <a:t>Ces activités ont été préparées  par Caroline Darche H.D.,</a:t>
            </a:r>
          </a:p>
          <a:p>
            <a:pPr algn="r"/>
            <a:r>
              <a:rPr lang="fr-CA" dirty="0"/>
              <a:t>enseignante au département des Techniques d’hygiène dentaire du Cégep de Trois-Rivières,</a:t>
            </a:r>
          </a:p>
          <a:p>
            <a:pPr algn="r"/>
            <a:r>
              <a:rPr lang="fr-CA" dirty="0"/>
              <a:t>pour les étudiants(es) inscrit(es) au cours de Radiologie dentaire (111-405-RI).</a:t>
            </a:r>
          </a:p>
          <a:p>
            <a:pPr algn="r"/>
            <a:endParaRPr lang="fr-CA" dirty="0"/>
          </a:p>
          <a:p>
            <a:pPr algn="r"/>
            <a:r>
              <a:rPr lang="fr-CA" dirty="0"/>
              <a:t>Toute utilisation partielle ou totale par quelque moyen ou procédé que ce soit</a:t>
            </a:r>
          </a:p>
          <a:p>
            <a:pPr algn="r"/>
            <a:r>
              <a:rPr lang="fr-CA" dirty="0"/>
              <a:t>sans le consentement de l’auteur ou de ses ayants-droits,</a:t>
            </a:r>
          </a:p>
          <a:p>
            <a:pPr algn="r"/>
            <a:r>
              <a:rPr lang="fr-CA" dirty="0"/>
              <a:t>est formellement interdite.</a:t>
            </a:r>
          </a:p>
          <a:p>
            <a:pPr algn="r"/>
            <a:endParaRPr lang="fr-CA" dirty="0"/>
          </a:p>
          <a:p>
            <a:pPr algn="r"/>
            <a:r>
              <a:rPr lang="fr-CA" dirty="0"/>
              <a:t>Édition  révisée et complétée pour la session hiver 2022.</a:t>
            </a:r>
          </a:p>
        </p:txBody>
      </p:sp>
    </p:spTree>
    <p:extLst>
      <p:ext uri="{BB962C8B-B14F-4D97-AF65-F5344CB8AC3E}">
        <p14:creationId xmlns:p14="http://schemas.microsoft.com/office/powerpoint/2010/main" val="220491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#1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25" y="302217"/>
            <a:ext cx="7587820" cy="5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8790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#2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694934" y="294468"/>
            <a:ext cx="7989675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225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#3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179841" y="213102"/>
            <a:ext cx="7448116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146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#4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138048" y="154983"/>
            <a:ext cx="7466666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91450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#5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758642" y="1155647"/>
            <a:ext cx="9755940" cy="50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8014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#6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922492" y="77490"/>
            <a:ext cx="4228897" cy="6348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6772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10" y="213102"/>
            <a:ext cx="3731216" cy="1151965"/>
          </a:xfrm>
        </p:spPr>
        <p:txBody>
          <a:bodyPr/>
          <a:lstStyle/>
          <a:p>
            <a:pPr algn="ctr"/>
            <a:r>
              <a:rPr lang="fr-CA" dirty="0"/>
              <a:t>EXERCICE #7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983675" y="333213"/>
            <a:ext cx="7648525" cy="57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5283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TM04033927[[fn=Grand événement]]</Template>
  <TotalTime>93</TotalTime>
  <Words>130</Words>
  <Application>Microsoft Office PowerPoint</Application>
  <PresentationFormat>Grand écran</PresentationFormat>
  <Paragraphs>26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0" baseType="lpstr">
      <vt:lpstr>Arial</vt:lpstr>
      <vt:lpstr>Impact</vt:lpstr>
      <vt:lpstr>Grand événement</vt:lpstr>
      <vt:lpstr>  CAHIER D’APPRENTISSAGES PROGRESSIFS</vt:lpstr>
      <vt:lpstr>Présentation PowerPoint</vt:lpstr>
      <vt:lpstr>EXERCICE #1</vt:lpstr>
      <vt:lpstr>EXERCICE #2</vt:lpstr>
      <vt:lpstr>EXERCICE #3</vt:lpstr>
      <vt:lpstr>EXERCICE #4</vt:lpstr>
      <vt:lpstr>EXERCICE #5</vt:lpstr>
      <vt:lpstr>EXERCICE #6</vt:lpstr>
      <vt:lpstr>EXERCICE #7</vt:lpstr>
      <vt:lpstr>EXERCICE #8</vt:lpstr>
      <vt:lpstr>EXERCICE #9</vt:lpstr>
      <vt:lpstr>EXERCICE #10</vt:lpstr>
      <vt:lpstr>EXERCICE #11</vt:lpstr>
      <vt:lpstr>EXERCICE #12</vt:lpstr>
      <vt:lpstr>EXERCICE #13</vt:lpstr>
      <vt:lpstr>EXERCICE #14</vt:lpstr>
      <vt:lpstr>EXERCICE #15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CAHIER D’APPRENTISSAGES PROGRESSIFS</dc:title>
  <dc:creator>Caroline Darche</dc:creator>
  <cp:lastModifiedBy>Caroline Darche</cp:lastModifiedBy>
  <cp:revision>9</cp:revision>
  <dcterms:created xsi:type="dcterms:W3CDTF">2016-01-20T14:34:14Z</dcterms:created>
  <dcterms:modified xsi:type="dcterms:W3CDTF">2022-01-18T21:58:33Z</dcterms:modified>
</cp:coreProperties>
</file>