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ppt/ink/inkAction5.xml" ContentType="application/vnd.ms-office.inkAction+xml"/>
  <Override PartName="/ppt/ink/inkAction6.xml" ContentType="application/vnd.ms-office.inkAction+xml"/>
  <Override PartName="/ppt/ink/inkAction7.xml" ContentType="application/vnd.ms-office.inkAction+xml"/>
  <Override PartName="/ppt/ink/inkAction8.xml" ContentType="application/vnd.ms-office.inkAction+xml"/>
  <Override PartName="/ppt/ink/inkAction9.xml" ContentType="application/vnd.ms-office.inkAction+xml"/>
  <Override PartName="/ppt/ink/inkAction10.xml" ContentType="application/vnd.ms-office.inkAction+xml"/>
  <Override PartName="/ppt/ink/inkAction11.xml" ContentType="application/vnd.ms-office.inkAction+xml"/>
  <Override PartName="/ppt/ink/inkAction12.xml" ContentType="application/vnd.ms-office.inkAction+xml"/>
  <Override PartName="/ppt/ink/inkAction13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4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00:11.4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8819" units="cm"/>
      <inkml:brushProperty name="height" value="0.35278" units="cm"/>
      <inkml:brushProperty name="color" value="#7030A0"/>
      <inkml:brushProperty name="tip" value="rectangle"/>
      <inkml:brushProperty name="rasterOp" value="maskPen"/>
    </inkml:brush>
    <inkml:brush xml:id="br2">
      <inkml:brushProperty name="width" value="0.08819" units="cm"/>
      <inkml:brushProperty name="height" value="0.35278" units="cm"/>
      <inkml:brushProperty name="color" value="#0070C0"/>
      <inkml:brushProperty name="tip" value="rectangle"/>
      <inkml:brushProperty name="rasterOp" value="maskPen"/>
    </inkml:brush>
    <inkml:brush xml:id="br3">
      <inkml:brushProperty name="width" value="0.055" units="cm"/>
      <inkml:brushProperty name="height" value="0.055" units="cm"/>
    </inkml:brush>
  </inkml:definitions>
  <iact:action type="add" startTime="12906">
    <iact:property name="dataType"/>
    <iact:actionData xml:id="d0">
      <inkml:trace xmlns:inkml="http://www.w3.org/2003/InkML" xml:id="stk0" contextRef="#ctx0" brushRef="#br0">803 2290 0,'47'23'72,"24"-23"-63,-47 0-2,46 24 2,48-1-1,-47 1 2,24-24-3,-1 0-2,-47 24 3,48-24 0,-24 23 2,-24-23-4,24 0 2,-1 0 0,1 24 1,-24-24-1,1 0-1,-1 0 4,24 0-3,0 0 2,-24 0-4,0 0 3,24 0-5,-24 0 4,24 0 0,0 0 0,-1 0 0,1 0 0,0 0 0,23 0 0,-70 0 0,47 0 2,-24 0-4,0 0 2,1 0 0,-25 0 0,24 0 1,-23 0-2,23 23 2,0-23-2,-23 0 2,23 0-1,0 0 0,-23 0 0,23 0 0,-23 0 0,23 0 1,-23 0-2,-1 0 9,1 0-7</inkml:trace>
    </iact:actionData>
  </iact:action>
  <iact:action type="add" startTime="21619">
    <iact:property name="dataType"/>
    <iact:actionData xml:id="d1">
      <inkml:trace xmlns:inkml="http://www.w3.org/2003/InkML" xml:id="stk1" contextRef="#ctx0" brushRef="#br0">1582 3848 0,'47'0'94,"48"0"-85,23 0-1,0 0-1,0 0 1,47 0 0,0 0 0,-47 0 1,47 0-2,1 0 2,-48 0-1,0 0 0,0 0 1,0 0-3,-24 0 7,1 0-6,-1 0 2,-23 0-3,0 0 3,23 0-4,-47 0 2,24 23 3,-24-23-4,24 0 3,0 0-2,0 0 1,-24 0 0,24 0 1,0 0-1,-24 0 0,24 0 0,23 0 0,-23 0 0,0 0 0,0 0-1,23 0 3,-47 0-4,24 0 3,0 0-1,-48 0-1,48 0 1,0 0 0,-24 0 8,1 0-8,-1 0 9,0 0-10,0 0 1,24 0 4,-47 0-4,46 0-1,-46 0 0,0 0 0,-1 0 2,1 0-1,-1 0 17,1 0 30</inkml:trace>
    </iact:actionData>
  </iact:action>
  <iact:action type="add" startTime="22994">
    <iact:property name="dataType"/>
    <iact:actionData xml:id="d2">
      <inkml:trace xmlns:inkml="http://www.w3.org/2003/InkML" xml:id="stk2" contextRef="#ctx0" brushRef="#br0">1771 4296 0,'23'0'64,"25"0"-56,-1 0 0,0 0-1,24 0 1,0 24 0,23-24 1,-23 23-2,23-23 1,24 0 0,-23 0 0,-1 0 1,-23 24-2,71-24 1,-24 0 0,-24 0 0,-23 0 1,47 0-1,0 0 3,-24 0-2,1 0-5,23 0 9,-47 0-10,0 0 4,-1 24 1,-22-24 0,-1 0 0,24 0 0,23 0 0,-47 0 1,48 0-2,-1 0 1,1 0 0,-25 0 0,25 0 0,-1 0 0,48 0 1,-48 0-1,1 0-1,-25 0 2,48 0-1,-47 0-1,24 0 2,-48 0-1,47 0 1,-23 0-3,-24 0 2,24 0 0,24 0 2,-25 0-4,-22 0 3,46 0-2,-23 0 2,-24 0-1,24 0-1,0 0 2,-24 0-2,47 0 2,-46 0-1,22 0 0,-22 0 0,-1 0-1,-24 0 2,25 0-2,-1 0 10,-24 0-10,1 0 10,23 0-8,1 0 7,-25 0-9,1 0 1,-1 0 0,1 0 0,23 0 0,-23 0 3,-1 0-6,25 0 3,-25 0 0,1 0 0,23 0-1,0 0 2,0 0-1,24 0 0,-47 0 0,47 0 0,-48 0 0,48 0-1,0 23 1,-47-23 1,46 0-1,-22 0 0,22 0 0,-22 0-1,-1 0 3,-24 0-3,1 0 2,0 0-3,-1 0 15,1 0-7,-1 0 1</inkml:trace>
    </iact:actionData>
  </iact:action>
  <iact:action type="add" startTime="24891">
    <iact:property name="dataType"/>
    <iact:actionData xml:id="d3">
      <inkml:trace xmlns:inkml="http://www.w3.org/2003/InkML" xml:id="stk3" contextRef="#ctx0" brushRef="#br0">12417 3824 0,'47'0'31,"1"0"-20,46 0-5,24 0 0,0 0 2,47 0 0,-47 0 2,48 0-2,46 0 0,-70 0 0,23 0-2,47 0 4,-94 0-2,24 0 0,0 0 0,-1 0 0,1 0 0,0 0-2,-1 0 4,-23 0-2,0 0-2,0 0 3,0 0 0,24 0-1,-71 0-2,23 0 4,1 0-4,-1-24 2,-47 24 2,24 0-3,-24 0 1,-23 0 0,-1-23 0,1 23-1,0 0 9,-1 0-7,1 0-2,23 0 4,-23 0-3,47 0-2,-1 0 4,1 0 1,-47 0-7,23 0 2,-23 0 2,23 0 2,0 0-2,-23 0-2,-1 0 3,1 0 0</inkml:trace>
    </iact:actionData>
  </iact:action>
  <iact:action type="add" startTime="26139">
    <iact:property name="dataType"/>
    <iact:actionData xml:id="d4">
      <inkml:trace xmlns:inkml="http://www.w3.org/2003/InkML" xml:id="stk4" contextRef="#ctx0" brushRef="#br0">12441 4343 0,'0'0'3,"23"0"75,1 0-67,0 0-6,23 24 4,24-24-2,-1 0-1,1 0 4,71 0-2,-24 0-1,0 0-1,24 0 4,23 24-2,-47-24 0,0 0 0,47 0 0,0 0-1,-47 0 2,24 0-1,0 0-2,-72 0 4,48 0-2,0 0 0,24 0 0,0 0 0,-1 0 1,-23 0-2,71 0 3,-23 0-6,-1 0 7,-24 0-6,1 0 6,0 0-6,23 0 6,0 0-4,-47 0 1,47 0 0,-47 0 0,0 0 0,-23 0-2,-1 0 4,1 23-2,23-23-2,-71 0 6,24 0-8,0 0 5,-48 0 0,24 0-1,1 0 0,22 24 10,-22-24-12,-1 0 3,0 0-1,-47 23 0,24-23 8,-1 0-10,1 0 89,0 0 10,-1 0-95,24 0 14,1 0-8,-1 0-8,24 0 6,-48 0 1,1 0-4,-1 0-4,1 0 9,0 0 17,-1 0 31,24 0-51,-23 0 14,0 0-12,-1 0 10,1 0-2,-1 0-7,1 0 33</inkml:trace>
    </iact:actionData>
  </iact:action>
  <iact:action type="add" startTime="31738">
    <iact:property name="dataType"/>
    <iact:actionData xml:id="d5">
      <inkml:trace xmlns:inkml="http://www.w3.org/2003/InkML" xml:id="stk5" contextRef="#ctx0" brushRef="#br1">874 5146 0,'0'24'36,"23"-24"-29,1 0 7,47 0 2,-24 0-10,47 0 4,1 0-4,-1 23 4,-46-23-4,70 0 4,-24 0-3,48 0 2,-24 0-3,23 0 4,-70 0-4,0 0 4,23 0-4,-46 0 3,22 0-2,-22 0 2,-25 0-2,48 0 2,-24 0-2,-23 0 1,47 0 1,-48 0-1,24 0 0,24 0 0,-47 0-1,23 0 2,0 0-2,-23 0 1,23 0 1,-23 0-2,23 0 3,-23 0-3,23 0 0,0 0 1,-23 0 2,23 0-4,-24 0 3,1 0-1,0 0-1,-1 0 17,1 0 32</inkml:trace>
    </iact:actionData>
  </iact:action>
  <iact:action type="add" startTime="39914">
    <iact:property name="dataType"/>
    <iact:actionData xml:id="d6">
      <inkml:trace xmlns:inkml="http://www.w3.org/2003/InkML" xml:id="stk6" contextRef="#ctx0" brushRef="#br1">6634 5972 0,'23'0'65,"1"0"-58,23 0 8,-23 0-5,-1 0-2,24 0-1,1 0 2,-1 0 0,47 0-2,-46 0 1,70 0-1,-48 0 1,25 0 0,-1 0 0,-47 0-1,48 0 3,-24 0-4,0 0 3,-1 0-1,48 0-1,-23 0 2,-24 0-2,23 0 2,0 0-2,1 0 2,-24 0 0,23 0-3,1 0 2,-1 0 0,-23 0 1,23 0-2,-23 0 2,23 0-1,-70 0 0,70 0 0,-46 0-1,-1 0 1,24 0 0,0 0 1,-48 0-2,48 0 3,-24 0-4,24 0 4,0 0-3,-24-23 1,0 23-1,24 0 1,-47 0 0,46 0 0,1-24 0,-47 24 1,23 0-2,0 0 1,1 0 1,-25 0 2,24 0-3,1 0 7,-25 0-10,1 0 3,-1 0 0,1-24 9,0 24-9,-1 0-1,1 0 17,-1 0-16,1 0 16,0 0-8,-1 0 32,-23-23-30,24 23 13,-1 0-16,1 0 26,-24-24-33,24 24 0</inkml:trace>
    </iact:actionData>
  </iact:action>
  <iact:action type="add" startTime="42242">
    <iact:property name="dataType"/>
    <iact:actionData xml:id="d7">
      <inkml:trace xmlns:inkml="http://www.w3.org/2003/InkML" xml:id="stk7" contextRef="#ctx0" brushRef="#br1">11685 5925 0,'24'0'106,"0"0"-96,-1 0-5,1 0 3,-1 0 0,1 0 1,0 0-1,23 0 6,-24 0-5,25 0-2,-1 0 1,-24 0-1,72 0 2,-48 0 0,0 0-2,24 0 1,-24 0-1,0 0 3,24 0-3,24 24 3,-48-1-5,0-23 5,0 0-2,1 0 0,46 0-2,-47 0 5,0 0-5,48 0 3,-24 0-2,-48 0 0,72 0 1,-24 0 0,-24 0 0,24 0 1,-1 0 1,25 0-3,-24 0-1,-1 0 2,1 0 4,-24 0-4,24 24-1,24-24-2,-24 0 4,-24 0-1,0 0 1,0 0-2,24 0 2,-24 0-2,0 0 4,24 0-3,0 0 2,-47 0-5,46 0 1,-22 0 4,-1 0-1,0 0-2,0 0 1,-23 0-1,23 0 1,-23 0 0,-1 0-2,25 0 3,-25 0 7,24 0-9,-23 0 9,0 0 1,-1 0 15,1 0-6,-1 0 13,1 0-24,0 0 1</inkml:trace>
    </iact:actionData>
  </iact:action>
  <iact:action type="add" startTime="49229">
    <iact:property name="dataType"/>
    <iact:actionData xml:id="d8">
      <inkml:trace xmlns:inkml="http://www.w3.org/2003/InkML" xml:id="stk8" contextRef="#ctx0" brushRef="#br1">685 6586 0,'0'0'0,"24"-24"5,23 24 2,0 0 5,-23 0-5,46 0 2,1 0-2,-47 0 1,47 0 1,-24 0-2,24 0-1,-1 0 1,-22 0 2,23 0-2,-1 0 2,-22 0-2,22 0 3,1 0-3,-47 0 2,47 0-3,-24 0 4,0 0-4,-23 0 2,23 0 0,0 0 0,-23 0 1,-1 0-1,24 0-1,1 0 1,-25 0 0,25 0 1,22 24 6,-46-24-7,47 0 0,-24 23 0,24-23 0,-48 0 1,25 0-2,-25 0 3,48 0-3,0 0 2,-48 0-3,25 0 4,22 0-4,-46 0 3,47 0-2,-24 0 2,24 0-2,0 0 1,-24 0 0,-23 0 0,23 0 1,-24 0-1,1 0 0,23 0-1,-23 0 1,23 0 1,-23 0-2,23 0 1,-24 0 1,25 0 6,-25 0 1,1 0-7,-1 0 0,1 0-3,0 0 10,-1 0-8,1 0 8,0 0 0,-1 0 8,1 0-6,-1 0-12,1 0 10,23 0-8,0 0 9,-23 0-2,0 0-7,-1 0 1,24 0-2,-23 0 3,0 0-4,23 0 10,-24 0-7,48 0 6,-47 0-7,47 0 0,-24 0 0,0 0 0,24 0 0,0 0 0,-24 0 1,0 0-2,-23 0 1,-1 0 1,1 0-2,0 0 1</inkml:trace>
    </iact:actionData>
  </iact:action>
  <iact:action type="add" startTime="52641">
    <iact:property name="dataType"/>
    <iact:actionData xml:id="d9">
      <inkml:trace xmlns:inkml="http://www.w3.org/2003/InkML" xml:id="stk9" contextRef="#ctx0" brushRef="#br1">5406 6562 0,'47'0'73,"24"0"-63,0 0-3,0 0 3,0 0-2,23 0 0,-47 0-4,48 0 4,-1 0 0,-23 0 3,47 0-6,-71 0 3,48 0 0,-1 0 1,-47 0-2,48 0 2,-1 0-2,0 0 1,-23 0 1,24 0-2,-24 0 1,-1 0 0,25 0 0,23 0 0,-47 0 2,47 0-4,-24 0 2,-23 0 0,0 0 0,47 0 2,-24 0-3,-47 0 0,48 0 3,-24 24-4,-1-24 4,1 0-4,0 0 4,24 0-3,23 23 0,-24-23 3,-23 0 1,23 0-5,24 0 4,-23 0-5,-1 0 3,-23 0 0,23 0-2,1 0 2,23 0 1,-71 0-1,47 0-1,-23 0 1,-24 0 0,48 0 0,-1 0 0,-23 0 1,0 0-2,47 0 2,0 0-1,24 0 1,-1 0-3,1 0 3,-24 0-2,-47 0 3,94 0-2,-47 0-1,-24 0 1,-23 0 0,24 0 0,-1 0 0,-23 0-1,0 0 1,0 0 1,-1 0-2,-46 0 2,47 0-2,23 0 1,-47 0 1,24 0-2,0 0 1,0 0 1,0 0-1,0 0 0,-24 0-1,47 0 3,-23 0-4,0 0 2,-24 0 1,0 0-2,-23 0 2,-1 0 0,25 0-2,-25 0 8,24 0-7,-23 0 0,23 0 1,-23 0-2,23 0 1,-23 0 1,23 0-2,0 0 2,-23 0-2,23 0 2,0 24-1,-23-24 0,23 24-1,24-24 2,-48 0-2,72 0 3,-72 0-3,48 0 0,24 0 1,-25 0 2,1 0-4,0 0 3,24 0-1,-48 0 0,47 0 0,-23 0-1,-24 0 1,24 0 1,0 0-2,-24 0 1,24 0 0,0 0 1,-24 0-2,24 0 2,23 0-1,-23 0-1,0 0 2,0 0-2,23 0 2,-47 0-2,24 0 3,23 0-4,-46 0 4,23 0-3,23 0 0,-23 0 1,-24 0 1,0 0-2,0 0 2,24 0-1,0 0 0,23 0-1,-46 0 1,22 0 0,1 0 0,47 0 1,-70 0-2,46 0 1,0 0 0,-46 0 0,46 0 0,0 0 1,-23 0-2,0 0 2,47 0-1,-23 0 1,23 0-2,-24-24 1,24 24-1,-24 0 2,1 0-2,-24 0 3,23 0-4,1 0 2,-25 0 1,1 0-2,0 0 2,-47 0-1,46 0-1,1 0 2,-47 0-1,23 0 0,0 0 0,0 0 8,1 0-8,-1 0-1,0 0 1,0 0 1,1 0-2,22 0 3,-46 0-3,47 0 1,0 0-1,-24 0 4,24 0-6,-1-24 5,-22 24-4,22 0 2,1 0 1,-47 0-1,47 0-1,0 0 1,-24 0 0,24 0 1,-24 0-2,24 0 2,-1 0-2,1 0 1,-24 0 0,1 0 1,22 0-2,-46 0 1,0 0 1,-1 0-2,1 0 3,23 0-4,-23 0 3,23 0 6,-23 0-7,-1 0 1,24 0-1,-23-23-1,0 23 1,-1 0 0,1 0 1,23 0-2,-23 0 3,-24-24-4,23 24 2,1 0 1,-1 0 6,1 0-6,0 0-2,-1 0 17,1 0 35,-1 0-11,1 0-39,0 0 4,-1 0-5,1 0 2,-1 0-3,1-23 0,0 23 3</inkml:trace>
    </iact:actionData>
  </iact:action>
  <iact:action type="add" startTime="65747">
    <iact:property name="dataType"/>
    <iact:actionData xml:id="d10">
      <inkml:trace xmlns:inkml="http://www.w3.org/2003/InkML" xml:id="stk10" contextRef="#ctx0" brushRef="#br2">803 8167 0,'24'0'65,"23"0"-55,24 0-3,-1 0-2,1 0 4,0 0-3,23 0 4,-23 0-1,24 0-2,-24 0 2,47 0-2,0 0 2,47 0-4,-47 0 5,24 0-2,-72 0 2,1 0-4,24 0 0,-25 0 4,25 0-2,-1 0 0,1 0 0,-25 0 1,25 0-4,-1 0 6,1 0-6,-24 0 6,-1 0-4,25 0 2,-24 0-3,47 0 3,23 0-2,-23 0 2,-47 0-3,47 0 4,-23 0-4,23 0 2,0 0 2,23 0-2,-70 0 0,24 0-2,23 0 4,-24 0-4,0 0 4,-23 0-4,24 0 2,23 0 2,0 0-2,-24 0 0,24 0-2,-23-23 4,-1 23-2,0 0 1,-23 0 0,24 0-2,-25 0 3,-22 0-5,23 0 4,-24 0-2,0 0 3,0 0-4,0 0 3,-23 0-1,23 0-1,-23 0 1,47 0-2,-24 0 5,0 0-4,0 0 1,24 0 1,-24 0-2,0 0 1,-23 0 1,23 0-4,1 0 6,-25 0-4,1 0 3,-1 0-4,1 0 8,0 0 20,-1 0 22,1 0-39,-1 0-12,1 0 3,0 0 0,-1 0 1,24 0 0,-23 0-3,23 0 2,0 0 0,-23 0 2,23 0-2,24 0 0,-24 0 0,24 0 0,47 0 0,-47 0-2,0 0 4,0 0-2,-1 0-2,25 0 3,-48 0-2,24 0 3,23 0-2,-47 0-1,48 0 0,-1 0 4,-70 0-3,70 23 1,-23-23-1,0 0-4,-24 0 6,0 0-4,1 0 2,-1 0 0,24 0 2,-24 0-2,0 0 0,24 0 0,0 0 0,-24 0 0,24 0 0,0 0-2,-48 0 4,24 0-2,-23 0 0,23 0-2,24 0 4,-47 0-4,23 0 4,24 0-3,-48 0 2,24 0-3,-23 0 2,47 0 0,-24 0 2,0 0-2,1 0-2,-1 0 2,0 0 0,0 0 2,-23 0-3,23 0 2,-23 0-1,23 0 0,-24 0 0,1 0 0,23 0 6,-23 0-6,-1 0 1,1 0-2,0 0 1,-1 0 0,24 0 0,-23 0 0,0 24 1,-1-24-2,25 0 1,22 0 0,-22 0 8,-25 0-8,1 0 16,-1 0 93,1 0-98,0 0 5,-1 0-16,1 24 8,-1-24-8,1 0 9,0 0-1,-1 0-8,1 0 15,-1 0-15,1 0 43,0 0-44,-1 0 1,-23 23 0,24-23 7,-1 0 1,1 0 9,0 0-17,-1 0-1,24 0 8,-23 0 2,0 0-8,-1 0-3,1 0 18,-1 0-8,1 0 20,0 0-12,-1 0 16</inkml:trace>
    </iact:actionData>
  </iact:action>
  <iact:action type="add" startTime="72826">
    <iact:property name="dataType"/>
    <iact:actionData xml:id="d11">
      <inkml:trace xmlns:inkml="http://www.w3.org/2003/InkML" xml:id="stk11" contextRef="#ctx0" brushRef="#br2">20301 8238 0,'24'0'27,"0"0"-22,-1 0 5,25 0-4,22 0 3,-46 0-1,23 0 0,0 0 0,24 0 0,0 0 0,-24-23-1,0 23 0,48 0 2,-48 0-1,24 0 0,0 0-1,0 0 1,-1 0 1,25 0-2,-24 0 1,-1 0 0,1 0 0,24 0 0,-1 0 0,24 0 0,-47 0 0,47 0 0,-24 0 1,-23 0-1,0 0 1,23 0-3,1 0 4,-24 0-3,-1 0 2,1 0-3,24 0 4,-24 0-4,-1 0 3,1 0-2,24 0 1,-25 0 1,1 0-2,0 0 1,-24 0 0,0 0 0,48 0 0,-48 0 0,24 0 0,-24 0 0,0 0 0,24 0 0,-24 0 1,1 0-1,22 0-1,-22 0 3,-1 0-4,24 0 4,-48 0-3,48 0 0,-47 0 1,-1 0 1,1 0-2,-1 0 2,1 0-1,0 0 7</inkml:trace>
    </iact:actionData>
  </iact:action>
  <iact:action type="add" startTime="74889">
    <iact:property name="dataType"/>
    <iact:actionData xml:id="d12">
      <inkml:trace xmlns:inkml="http://www.w3.org/2003/InkML" xml:id="stk12" contextRef="#ctx0" brushRef="#br2">827 8758 0,'23'0'64,"1"0"-56,23 0 2,-23 0-2,23 0 0,47 0-2,-47 0 4,24 0-4,24 23 4,-24-23-2,-24 0 0,24-23 0,-24 23-2,0 0 4,24 0-2,23 0 0,-47 0 0,1 0 0,22 0 1,-22 0-2,-1 0 1,24 0 0,-24 0 7,-23 0-5,-1 0 11,1 0-11,-1 0 22,1 0-8,0 0-7,-1 0 15,1 0 31,-1 0-25</inkml:trace>
    </iact:actionData>
  </iact:action>
  <iact:action type="add" startTime="76538">
    <iact:property name="dataType"/>
    <iact:actionData xml:id="d13">
      <inkml:trace xmlns:inkml="http://www.w3.org/2003/InkML" xml:id="stk13" contextRef="#ctx0" brushRef="#br2">3329 8734 0,'47'0'57,"-23"0"-50,23 0 0,47 0 3,-47 0-2,48 0 0,-1 0-2,-46 0 3,22 0 2,-22-24-2,-1 24-4,24 0 1,-1 0 2,-22 0 2,46 0-4,-23 0 4,-48 0-4,25 0 3,23 0 1,-48 0-1,48 0-2,-24 0-1,-23 0 1,47 0 3,-48 0-2,48 0-2,0 0 4,-48 0-3,72 0 2,-72 0 0,25 0-2,22 0 1,1 24-1,-24-24 2,1 0-1,23 0-1,-24 0 3,0 0-3,24 0 1,-48 0 0,25 0 0,-25 0 0,24 0-2,1 0 3,-1 0 8,-24 0-9,1 0 6,0 0-4,-1 0 256,1 0-257,-1 0 91,1 0-66,0 0-12,-1 0 36</inkml:trace>
    </iact:actionData>
  </iact:action>
  <iact:action type="add" startTime="81506">
    <iact:property name="dataType"/>
    <iact:actionData xml:id="d14">
      <inkml:trace xmlns:inkml="http://www.w3.org/2003/InkML" xml:id="stk14" contextRef="#ctx0" brushRef="#br2">18932 8805 0,'48'0'64,"-25"0"-56,72 0-1,-25 0 1,25 0 0,-48 0 0,24 0 1,0 0-1,-24 0-1,47 23 1,1-23 1,-48 0-2,24 0 1,23 0 0,-23 0 0,0 0 0,23 0 0,1 0 1,23 0-2,-47 0 2,47 0-1,-48 0-1,48 0 3,-23 0-4,23 0 3,0 0-2,-24 0 1,24 0 0,-23 0 0,23 24 0,0-24 1,-24 0-2,24 0 2,0 0-2,0 0 1,0 0 1,24 0-2,-71 0 1,47 0 0,0 0 1,-24 0-1,1 0-1,23 0 1,-24 0 0,-23 0 0,0 0 1,0 0-2,-48 0 3,24 0-4,1 0 4,-25 0-4,24 0 2,1 0 8,-1 0-8,-23 0 1,46 0-2,-46 0 1,47 0 0,-24 0 0,0 0 0,24 0 1,-24 0-2,0 0 2,24 0-2,-24 0 1,-23 0 1,0 0-2,-1 0 5,24 0-4,-23 0 0,0 0-3,-1 0 4,1 0-3,-1 0 19,1 0 104,0 0-89</inkml:trace>
    </iact:actionData>
  </iact:action>
  <iact:action type="add" startTime="84098">
    <iact:property name="dataType"/>
    <iact:actionData xml:id="d15">
      <inkml:trace xmlns:inkml="http://www.w3.org/2003/InkML" xml:id="stk15" contextRef="#ctx0" brushRef="#br2">7011 9395 0,'24'0'35,"23"0"-28,-23 0 1,47 0-1,-24 0 1,0 0-2,24 0 4,0 0-2,-24 0 0,24 0-2,-24 0 2,0 0 1,24 0-2,0 0 3,-48 0-2,72 24-2,-48-24 4,0 0-2,48 0-2,-25 0 4,-22 0-2,46 0-2,-23 0 3,0 0 2,23 0-3,-23 0 0,0 23-4,0-23 6,-1 0-2,1 0 0,0 0 0,0 0 0,0 0 0,-24 0 0,47 0 0,1 0 0,-1 0 0,-23 24 0,71-24 0,-72 0 0,48 0 0,-23 0 0,23 0 0,-24 0-2,1 0 2,-24 0 2,23 0-2,0 0-2,-23 0 4,0 0-4,0 0 4,23 0-2,-70 0 0,47 0-2,23 0 2,-23 0 0,0 0 1,23 0 0,-23 0-1,0 0-2,0 0 4,47 0-4,-24 0 2,-47 0 1,1 0-1,46 0-1,-47 0 1,0 0 0,48 0 0,-72 0 0,48 0 1,0-24-2,-47 24 1,23 0 0,24 0 0,-24 0 8,-24 0-7,1 0-2,0 0 2,-1 0-2,1 0 3,0 0-3,-1 0 16,1 0-7,-1 0 8,1 0 16,0 0-24,-1 0 0,1 0-6,-1 0-2,1 0-1,0 0 0,-1 0 4,24 0-6,-23 0 5,0 0 4,-1 0-6,1 0 0,-1 0 8,1-23 8,0 23 0,-1 0 0,1 0 1,-1 0-16,1 0-2,23 0 19,-23 0-10,23 0-3,-23 0-3,-1-24 14,1 24-16,0 0 16,-1 0-10,24 0-4,1 0 5,-25 0-6,24 0-2,1 0 0,-25 0 3,1 0-2,-1 0 0,1 0-2,23 0 4,-23 0 4,23 0-4,0 0 14,-23 0-16,-24-24 14,23 24-12,1 0-3,0 0 8,-1 0-5,1 0-2,-1 0 0,1 0 0,0 0 0,-1 0 0,1 0-2,0 0 4,-1 0 6,1 0-2,-1 0 539,1 0-544,0 0-2,-1 0 3,-23 24-4,47-24 4,-23 0 5,0 0-8,-1 0 2,1 0 97,-1 0-90,1 0-3,0 0-6,-1 0 2,24 0 7,-23 0 1,0 0-1,-1 0-9,1 24 208,-1-24-207,1 0 9,23 0-10,24 0 10,-47 0-9,-1 0-1,25 0 1,-25 0 1,24 0-2,-23 0 1,23 0 0,-23 0 1,-1 0-2,1 0 2,23 0-1,-23 0 8,-1 23-7,25-23 6,-25 0-8,1 0 2,23 0 7,0 0-1,-23 24-7,-1-24 0,1 0 0,0 0 0,-1 0 0,1 0 8,-1 0 32,25 0-40,-25 0 2,25 0-4,-25 23 5,24-23-6,24 0 4,-47 0 0,47 0 0,-24 0-2,0 0 2,0 24-2,-23-24 1,-1 0-2,25 0 4,-25 0 4,48 0-4,-47 0-2,23 0 0,0 0 0,0 0 0,24 0-2,-24 0 4,24 0-4,0 0 5,-24 0-4,24 0 1,-24 0-2,-23 0 2,47 0 2,-48 0-2,24 0 0,1 0 1,-25 0-2,24 0-1,-23 0 2,0 0 0,-1 0 0,1 0 0,23 0 0,0 0 1,-23 0-2,0 0 1,-1 0 0,24 0 0,1 0 0,-25 0 0,1 0 0,-1 0 0,25 0 1,-1 0-2,-24 0 2,25 0-2,-25 0 5,24 0-8,1 0 4,-25 0 0,48 0 0,-47 0 0,46 0 1,-22 0-2,-1 0 1,24 0 1,-48 0-2,1 0 2,47 0-2,-24 0 1,-23 0 0,-1 0 0,1 0 0,-1 0 24,1 0-23,-24-24 944,24 24-946,-1 0 8,1-23-5,-24-24 4,23 47 26,-23-24 2,24 24 4,-24-24-14,24 24-6,-1-23-2,-23-1-10,24 24 13,-1 0-4,1 0-14,-24-23-1,24 23 15,-1 0-9,1 0-6,-24-24 545,23 24-543,1 0-4,0 0 25,-1 0-23,1 0 1,0 0 10,-1 0-11,1 0 5,-1 0-6,1 0 1,0 0 8,-1 0-6,1 0-4,-1 0 11,1 0-10,0 0 1,-1 0 8,1 0-7,-1 0 5,1 0-4,0 0 13,-1 0-15,1 0 17,-1 0 65,1 0-85,0 0 6,-1 0-4,24 0 4,-23 0-5,0 0 2,-1 0-3,1 0 6,23 0-3,0 0 6,-23 0-5,-24 24-3,24-24 2,23 0 1,-24 0 8,1 0-11,0 0 10,-1 0-6,1 0 6,-1 0-10,1 0 4,0 0-4,23 0 4,0 0-4,0 0 3,0 0-2,-23 0 2,47 0-1,-48 0-1,1 0 1,23 0 0,-23 0 1,-1 0-2,25 0 1,-1 0 8,-23 0 1,23 0-6,-24 0-2,25 0-2,-25 0 0,1 0 0,23 0 2,-23 0 4,-1 0-3,1 0-3,-1 0 0,1 0 1,0 0 9,23 0-10,-24 0 9,1 0-8,0 0 2,-1 0 4,1 0-5,-1 0-2,1 0 1,0 0 0,-1 0 0,1 0 1,-1 0-2,1 23 2,23-23-2,-23 0 3,0 0-3,-1 0 0,1 0 1,-1 0 2,25 0-4,-1 0 10,0 0 0,-23 0-7,-1 0 7,1 0-8,-1 0-1,1 0 9,0 0-8,-1 0 0,24 0 0,-23 0 1,23 0-2,-23 0 1,23 0 1,24 0-2,-48 0 3,25 0-4,-1 0 2,0 0 0,24 0 1,-24 0-1,0 0-1,24 0 2,0 0-1,-24 0 0,24 0-1,23 0 1,-46 0 0,-1 0 0,24 0 1,-24 0-2,0 0 2,-23 0-1,23 0 3,24 0-3,-48 0-4,25 0 4,-25 0 0,1 0 1,23 0-2,0 0 3,0 0 0,24 0-1,0 0-2,-24 24 3,48-24-4,-1 0 3,-47 0-3,48 0 2,23 0 0,-24 0 0,24 0 0,-47 0 0,47 0-1,-47 0 2,0 0-4,-24 0 6,24 0-3,0 0-1,-24 0 0,0 0 0,0 0 3,-23 0-4,23 0 3,-47 23-1,24-23 1,-1 0-3,1 0 4,-1 0-4,1 0 4,23 0-4,-23 0 10,-1 0-8</inkml:trace>
    </iact:actionData>
  </iact:action>
  <iact:action type="add" startTime="100370">
    <iact:property name="dataType"/>
    <iact:actionData xml:id="d16">
      <inkml:trace xmlns:inkml="http://www.w3.org/2003/InkML" xml:id="stk16" contextRef="#ctx0" brushRef="#br2">3470 9891 0,'24'0'8,"47"-24"0,-48 24 1,48 0-1,0 0 0,-24 0-2,24 0 3,24 0-2,-48 0 2,47 0-2,1 0 2,-1 0-2,0 0 1,-46 0 0,23 0 2,23 24-4,-23-24 2,0 0 0,-1 23 1,1-23-2,-24 0 1,48 0 1,-1 0 0,-47 0-3,71 24 2,-23-24 1,-1 0-2,24 0 2,-23 0-1,-48 24 0,47-24 0,-46 0 0,-25 0-1,48 23 2,0-23-2,0 24 3,0-24-4,-1 23 2,25-23 1,46 0-2,-23 0 2,0 0-2,48 0 1,-48 0 0,0 0 1,23 0-1,-23 0-1,0 0 1,-23 24 0,23-24 0,0 0 0,-24 0 0,24 0 1,-23 0-2,23 0 1,0 0 0,0 0 0,0 0 0,0 0 1,0 0-1,-24 0 1,24 0-3,0 0 3,24 0-1,-71 0 1,23 0-2,1 0 1,-1 0-1,24 0 2,-47 0-1,0 0-1,0 0 1,0 0 0,23 0 0,0 0 0,1 0 0,-72 0 1,72 0-2,-1 0 2,-23 0-2,23-24 1,1 24 1,-1 0-2,-46 0 2,46 0-1,-47 0 1,48 0-3,-72 0 2,48 0 0,-24 0 2,24 0-5,0 0 5,-24 0-3,24 0 1,0 0 0,-24 0 0,24 0 1,23 0-2,-23 0 1,-24 0 1,24-23-2,23 23 1,-46 0 0,46 0 0,0 0 0,1 0 1,-24 0 0,47 0 1,-24 0-1,1 0-3,23 0 1,-24 0 2,-23 0-1,23 0-3,24 0 6,-23 0-6,-24 0 7,23 0-6,0 0 2,-23 0-2,-24 0 4,48 0-4,-1 0 4,-46 0-2,46 0-2,-23 0 4,23 0-4,-23 0 2,0 0 0,23 0 2,1 0-2,-48 0 1,47 0-2,1 0 1,23 0 0,-24 0 0,48 0 0,-48 0-2,1 0 2,23 0 2,0 0-2,-24 0 0,-23 0-1,23 0 0,1 0 3,-1 0-2,-23 0 0,23 0 0,25 0 0,46 0 0,-71 0 0,-23 0-1,23 0 1,1 0-1,-1 0 2,-23 0-2,24 0 1,-25 0 0,1 0 1,0 0-2,23 0 3,1 0-4,-48 0 2,47 0 0,-46 0 2,22 0-4,1 0 2,24 0 0,-48 0 0,47 0 1,-23 0-2,0 0 2,0 0-2,23 0 1,-23 0 0,-24 0 1,48 0-2,-25 0 1,-22 0 0,46 0 0,-23 0 0,23 0 0,-46 0 0,46 0 0,-23 0 0,0 0 2,-1 0-4,48 0 4,-47 0-3,0 0 2,0 0-3,23 0 2,-23 0 0,0 0 0,23 0 0,1 0 0,-24 0 0,-1 0 0,25 0 0,-24-24 0,0 24 0,-1 0 1,25 0-2,-48 0 1,24 0 0,0 0 1,47 0-1,-24 0 0,-23-23 0,23 23-1,1 0 3,23 0-4,-24 0 2,24 0 1,0 0-2,0 0 1,-23 0 1,-24 0-2,23 0 1,0 0 1,1-24-2,-48 24 1,47 0 0,1 0 0,-48 0 0,24 0 0,0 0 0,-24 0 0,0 0 0,24 0 0,-47 0 0,-1 0 0,24-24 4,-23 24-3,0 0-3,-1 0 3,1-23 27,-1 23 86,1 0-106,23 0-6,-23 0-3,-1 0 2,1 0-5,0 0 6,-1 0-4,1 0 4,23 0-4,0 0 10,-23 0 2,0 0-12,-1 0 4,48-24-4,-24 24 10,-23 0-8,23 0 2,0 0-4,-23 0 2,47 0 0,-1 0 2,-22 0-3,22 0 0,-22 0 1,-1 0 0,24 0 1,-48 0-2,24 0 3,-23 0-3,0 0 1,-1 0 7,1 0-7,23 0 8,-23 0-8,-1 0 0,1 0 0,23 0 0,0 0 0,-23 0 0,23 0-1,-23 0 2,23 0-1,0 0 0,-23 0 0,23 0 1,0 0-1,0 0 8,-23 0-7,0 0-2</inkml:trace>
    </iact:actionData>
  </iact:action>
  <iact:action type="remove" startTime="108045">
    <iact:property name="style" value="instant"/>
    <iact:actionData xml:id="d17" ref="#d16"/>
  </iact:action>
  <iact:action type="add" startTime="108068">
    <iact:property name="dataType" value="strokeEraser"/>
    <iact:actionData xml:id="d18">
      <inkml:trace xmlns:inkml="http://www.w3.org/2003/InkML" xml:id="stk17" contextRef="#ctx0" brushRef="#br3">15155 13668 0</inkml:trace>
    </iact:actionData>
  </iact:action>
  <iact:action type="remove" startTime="108828">
    <iact:property name="style" value="instant"/>
    <iact:actionData xml:id="d19" ref="#d15"/>
  </iact:action>
  <iact:action type="add" startTime="108847">
    <iact:property name="dataType" value="strokeEraser"/>
    <iact:actionData xml:id="d20">
      <inkml:trace xmlns:inkml="http://www.w3.org/2003/InkML" xml:id="stk18" contextRef="#ctx0" brushRef="#br3">19428 13101 0</inkml:trace>
    </iact:actionData>
  </iact:action>
  <iact:action type="remove" startTime="109788">
    <iact:property name="style" value="instant"/>
    <iact:actionData xml:id="d21" ref="#d14"/>
  </iact:action>
  <iact:action type="add" startTime="109812">
    <iact:property name="dataType" value="strokeEraser"/>
    <iact:actionData xml:id="d22">
      <inkml:trace xmlns:inkml="http://www.w3.org/2003/InkML" xml:id="stk19" contextRef="#ctx0" brushRef="#br3">29885 12582 0</inkml:trace>
    </iact:actionData>
  </iact:action>
  <iact:action type="remove" startTime="110435">
    <iact:property name="style" value="instant"/>
    <iact:actionData xml:id="d23" ref="#d11"/>
  </iact:action>
  <iact:action type="add" startTime="110456">
    <iact:property name="dataType" value="strokeEraser"/>
    <iact:actionData xml:id="d24">
      <inkml:trace xmlns:inkml="http://www.w3.org/2003/InkML" xml:id="stk20" contextRef="#ctx0" brushRef="#br3">31089 11921 0,'0'-24'56,"-24"24"-49,-70 0 2</inkml:trace>
    </iact:actionData>
  </iact:action>
  <iact:action type="remove" startTime="111116">
    <iact:property name="style" value="instant"/>
    <iact:actionData xml:id="d25" ref="#d10"/>
  </iact:action>
  <iact:action type="add" startTime="111138">
    <iact:property name="dataType" value="strokeEraser"/>
    <iact:actionData xml:id="d26">
      <inkml:trace xmlns:inkml="http://www.w3.org/2003/InkML" xml:id="stk21" contextRef="#ctx0" brushRef="#br3">13715 11732 0</inkml:trace>
    </iact:actionData>
  </iact:action>
  <iact:action type="remove" startTime="111525">
    <iact:property name="style" value="instant"/>
    <iact:actionData xml:id="d27" ref="#d13"/>
  </iact:action>
  <iact:action type="add" startTime="111546">
    <iact:property name="dataType" value="strokeEraser"/>
    <iact:actionData xml:id="d28">
      <inkml:trace xmlns:inkml="http://www.w3.org/2003/InkML" xml:id="stk22" contextRef="#ctx0" brushRef="#br3">14872 12204 0</inkml:trace>
    </iact:actionData>
  </iact:action>
  <iact:action type="remove" startTime="112180">
    <iact:property name="style" value="instant"/>
    <iact:actionData xml:id="d29" ref="#d12"/>
  </iact:action>
  <iact:action type="add" startTime="112187">
    <iact:property name="dataType" value="strokeEraser"/>
    <iact:actionData xml:id="d30">
      <inkml:trace xmlns:inkml="http://www.w3.org/2003/InkML" xml:id="stk23" contextRef="#ctx0" brushRef="#br3">12204 12440 0</inkml:trace>
    </iact:actionData>
  </iact:action>
  <iact:action type="remove" startTime="113372">
    <iact:property name="style" value="instant"/>
    <iact:actionData xml:id="d31" ref="#d8"/>
  </iact:action>
  <iact:action type="add" startTime="113390">
    <iact:property name="dataType" value="strokeEraser"/>
    <iact:actionData xml:id="d32">
      <inkml:trace xmlns:inkml="http://www.w3.org/2003/InkML" xml:id="stk24" contextRef="#ctx0" brushRef="#br3">13880 10245 0</inkml:trace>
    </iact:actionData>
  </iact:action>
  <iact:action type="remove" startTime="115492">
    <iact:property name="style" value="instant"/>
    <iact:actionData xml:id="d33" ref="#d9"/>
  </iact:action>
  <iact:action type="add" startTime="115499">
    <iact:property name="dataType" value="strokeEraser"/>
    <iact:actionData xml:id="d34">
      <inkml:trace xmlns:inkml="http://www.w3.org/2003/InkML" xml:id="stk25" contextRef="#ctx0" brushRef="#br3">17280 10292 0</inkml:trace>
    </iact:actionData>
  </iact:action>
  <iact:action type="remove" startTime="115843">
    <iact:property name="style" value="instant"/>
    <iact:actionData xml:id="d35" ref="#d6"/>
  </iact:action>
  <iact:action type="add" startTime="115859">
    <iact:property name="dataType" value="strokeEraser"/>
    <iact:actionData xml:id="d36">
      <inkml:trace xmlns:inkml="http://www.w3.org/2003/InkML" xml:id="stk26" contextRef="#ctx0" brushRef="#br3">17421 9631 0</inkml:trace>
    </iact:actionData>
  </iact:action>
  <iact:action type="remove" startTime="116451">
    <iact:property name="style" value="instant"/>
    <iact:actionData xml:id="d37" ref="#d7"/>
  </iact:action>
  <iact:action type="add" startTime="116457">
    <iact:property name="dataType" value="strokeEraser"/>
    <iact:actionData xml:id="d38">
      <inkml:trace xmlns:inkml="http://www.w3.org/2003/InkML" xml:id="stk27" contextRef="#ctx0" brushRef="#br3">22331 9608 0</inkml:trace>
    </iact:actionData>
  </iact:action>
  <iact:action type="remove" startTime="117268">
    <iact:property name="style" value="instant"/>
    <iact:actionData xml:id="d39" ref="#d5"/>
  </iact:action>
  <iact:action type="add" startTime="117281">
    <iact:property name="dataType" value="strokeEraser"/>
    <iact:actionData xml:id="d40">
      <inkml:trace xmlns:inkml="http://www.w3.org/2003/InkML" xml:id="stk28" contextRef="#ctx0" brushRef="#br3">12039 8899 0</inkml:trace>
    </iact:actionData>
  </iact:action>
  <iact:action type="remove" startTime="117684">
    <iact:property name="style" value="instant"/>
    <iact:actionData xml:id="d41" ref="#d2"/>
  </iact:action>
  <iact:action type="add" startTime="117696">
    <iact:property name="dataType" value="strokeEraser"/>
    <iact:actionData xml:id="d42">
      <inkml:trace xmlns:inkml="http://www.w3.org/2003/InkML" xml:id="stk29" contextRef="#ctx0" brushRef="#br3">12983 8097 0</inkml:trace>
    </iact:actionData>
  </iact:action>
  <iact:action type="remove" startTime="118082">
    <iact:property name="style" value="instant"/>
    <iact:actionData xml:id="d43" ref="#d1"/>
  </iact:action>
  <iact:action type="add" startTime="118084">
    <iact:property name="dataType" value="strokeEraser"/>
    <iact:actionData xml:id="d44">
      <inkml:trace xmlns:inkml="http://www.w3.org/2003/InkML" xml:id="stk30" contextRef="#ctx0" brushRef="#br3">13361 7294 0</inkml:trace>
    </iact:actionData>
  </iact:action>
  <iact:action type="remove" startTime="119236">
    <iact:property name="style" value="instant"/>
    <iact:actionData xml:id="d45" ref="#d3"/>
  </iact:action>
  <iact:action type="add" startTime="119244">
    <iact:property name="dataType" value="strokeEraser"/>
    <iact:actionData xml:id="d46">
      <inkml:trace xmlns:inkml="http://www.w3.org/2003/InkML" xml:id="stk31" contextRef="#ctx0" brushRef="#br3">24479 7507 0</inkml:trace>
    </iact:actionData>
  </iact:action>
  <iact:action type="remove" startTime="119602">
    <iact:property name="style" value="instant"/>
    <iact:actionData xml:id="d47" ref="#d4"/>
  </iact:action>
  <iact:action type="add" startTime="119604">
    <iact:property name="dataType" value="strokeEraser"/>
    <iact:actionData xml:id="d48">
      <inkml:trace xmlns:inkml="http://www.w3.org/2003/InkML" xml:id="stk32" contextRef="#ctx0" brushRef="#br3">24456 7955 0</inkml:trace>
    </iact:actionData>
  </iact:action>
  <iact:action type="remove" startTime="120500">
    <iact:property name="style" value="instant"/>
    <iact:actionData xml:id="d49" ref="#d0"/>
  </iact:action>
  <iact:action type="add" startTime="120503">
    <iact:property name="dataType" value="strokeEraser"/>
    <iact:actionData xml:id="d50">
      <inkml:trace xmlns:inkml="http://www.w3.org/2003/InkML" xml:id="stk33" contextRef="#ctx0" brushRef="#br3">11968 6256 0</inkml:trace>
    </iact:actionData>
  </iact:action>
</iact:actions>
</file>

<file path=ppt/ink/inkAction10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25:34.632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11336">
    <iact:property name="dataType"/>
    <iact:actionData xml:id="d0">
      <inkml:trace xmlns:inkml="http://www.w3.org/2003/InkML" xml:id="stk0" contextRef="#ctx0" brushRef="#br0">6468 3966 0,'24'0'126,"0"0"-117,-1 0-1,24 0 3,-23 0-3,23 0 0,-23 0 0,23 0-1,0 0-2,-23 0 5,47 0-3,-48 0 2,1 0-2,23 0 1,-23 0 9,23 0-11,0 0 10,-23 0-6,23 0 6,-23 0-8,-1 0 7,24 0-5,1 0 4,-25 0 1,1 0-5,-1 0-4,25 0 10,-25 0-6,1 0-4,23 0 3,0 0-2,0 0 3,48 0-4,-48 0 4,24 0-4,23 0 4,-23 0-4,0 0 4,0 0-4,-24 0 4,24 0-4,0 0 3,-48 0 1,24 0-1,24 0-1,-47 0-1,47 0 1,-24 0 1,-23 0-1,46 23 0,-46-23 0,47 0 0,0 0 0,-48 0 0,48 0-1,0 0-1,-24 0 3,24 0-3,23 0 4,-23 0-4,-47 0 4,47 0-2,-24 0 0,24 0 0,23 0 0,-23 0-2,0 0 4,-1 0-4,1 0 4,-24 0-2,24 0 0,-23 0 0,-1 0 0,0 0-2,-23 0 2,46 0 2,-22 0-4,-25 0 4,24 0-3,-23 0 0,23 0 1,0 0 2,-23 0-4,47 0 2,-24 0 0,-23 0 2,23 0-4,-24 0 4,48 0-4,-23 0 4,-1 0-4,0 0 2,24 0 0,-24 0 0,0 0 2,24 0-4,-47 0 3,23 0-2,24 0 3,-24 0-4,24 0 4,-48 0-4,24 0 3,24 0-2,-47 0 1,47 0 0,-24 0 3,-23 0-6,46 0 5,1 0-4,-24 0 4,24 0-2,-47 0 0,47 0 0,-1 0-1,-22 0 2,-1 0-1,24 0 0,-48 0-2,24 0 2,1 0 0,-25 0 2,25 0-3,-25 0 8,24 0-7,-23 0 8,0 0 0,-1 0 10,1 0-1,-1 24 14,1-24 10,0 0-33,-1 0 32,1 0-25,-1 0-9,1 0 28,0 0-25,-1 0 40,1 0-42,-1 0 2,1 0 53,0 0-38</inkml:trace>
    </iact:actionData>
  </iact:action>
  <iact:action type="add" startTime="21142">
    <iact:property name="dataType"/>
    <iact:actionData xml:id="d1">
      <inkml:trace xmlns:inkml="http://www.w3.org/2003/InkML" xml:id="stk1" contextRef="#ctx0" brushRef="#br0">4627 10457 0,'47'0'50,"1"0"-35,-1 0 0,-24 0-7,1 0 0,0 0 1,-1 0-2,1 0 3,23 0-4,-23 0 2,-1 0 1,1 0-2,23 0 2,24 0 1,-48-23-2,25 23 1,-1-24-4,-24 24 4,48 0-1,-23 0 0,-25-24-1,48 24 2,0 0-3,-48 0 4,25 0-2,22 0-2,-22 0 4,22 0-4,-46 0 5,47-23-4,23 23 1,-47 0-2,1 0 4,46 0-3,-23 0 0,-47 0 1,46 0 3,-22 0-6,-1 0 5,0 0-2,-23 0-2,46 0 2,-22 0 0,22 23 1,1-23 7,-47 0-7,47 24-3,-24-24 2,0 0 1,24 0-2,0 24 1,0-24 0,23 0 0,0 0 0,-23 0 3,0 23-6,23-23 6,1 0-4,-1 0 1,-23 0-2,24 0 4,-25 24-2,-22-24 0,22 0 0,1 0 0,24 0-1,-25 0 0,1 0 1,0 0 2,-24 0-2,24 0 0,24 0 0,-48 0 0,47 0-2,1 0 4,-1 0-2,-47 0 0,48 0 0,-24 0-2,-1 0 4,1 0-4,-24 0 5,1 0-4,-1 0 1,24 0 0,-48 0 1,48 0-2,-24 0 0,0 0 1,1 0-1,-1 0 3,24 0-2,0 0 0,-48 0-1,48 0 1,0 0 0,-48 0-1,25 0 1,-25 0 1,24 0 6,-23 0-6,0 0 6,-1 0-4,24 23-4,1-23 2,-25 0-4,24 0 6,24 0-4,-47 0 0,23 0 2,-23 0-1,23 0-2,-23 0 5,-1 0 4,24 0-7,-23 0 30,0 0-22,-1 0 9,1 0 8,-1 0-9</inkml:trace>
    </iact:actionData>
  </iact:action>
  <iact:action type="add" startTime="25319">
    <iact:property name="dataType"/>
    <iact:actionData xml:id="d2">
      <inkml:trace xmlns:inkml="http://www.w3.org/2003/InkML" xml:id="stk2" contextRef="#ctx0" brushRef="#br0">4863 13196 0,'47'0'80,"24"0"-65,-47 0-6,23 0-2,24 23 1,-24-23 0,0 0 0,24 0 1,24 0-2,-48 0 3,47 0-3,1 0 1,-1 0 3,-23 0-3,23 24-2,1-1 4,-1-23-2,-23 0-4,0 0 7,23 0-3,-23 24-1,-24-24 1,24 0 0,23 0 1,-46 0-4,22 0 5,1 0-2,-47 0 0,47 24-2,47-24 4,-47 23-4,-48-23 2,72 0 3,23 24-4,-24-24 2,-23 0-2,0 0 3,23 0-3,1 0 1,-1 0 0,-23 0 0,23 0 0,1 0 0,-1 0-1,-23 0-1,0 0 4,23 0-1,1 0-3,-48 0 4,47 0-2,1 0-1,-48 0 2,47-24-1,-23 24-1,0 0 2,-24-23-2,0 23 1,24 0 1,-47 0 7,23 0-8,0 0 7,0 0-1,-23 0-5,-24-24 0,24 24 0,-1 0-1,1 0-2,-1 0 12,1-24-12,0 24 3,-1 0-1,1 0 0,-1 0 1,1 0-3,0 0 1,-1 0 2,1 0 1,-24-23-2,23 23 1,1 0-2,0 0 17,-1 0 8,1 0-19,-1 0 21,1 0-17,0 0 0,-1 0 23,1 0-27</inkml:trace>
    </iact:actionData>
  </iact:action>
  <iact:action type="add" startTime="27735">
    <iact:property name="dataType"/>
    <iact:actionData xml:id="d3">
      <inkml:trace xmlns:inkml="http://www.w3.org/2003/InkML" xml:id="stk3" contextRef="#ctx0" brushRef="#br0">4840 15698 0,'23'0'33,"-23"23"-27,47-23 2,-23 0 0,0 0 0,23 24 0,-24-24 0,25 0 0,22 0 1,1 0-2,24 0 1,-1 0 0,24 0 2,0 0-1,47 0 0,-47 0-2,0 0 2,48 0-2,-48 0 2,47 0-2,-47 0-1,0 0 4,0 0-1,-47 0-2,47 0 0,-47 0-1,-24 0 4,24 0-4,-24 0 2,24 0 2,0 0-4,-1 0 2,-22 0 0,22 0 2,25 0-2,-24 0-2,0 0 3,-1 0 0,25 0-1,-48 0 0,24 0-2,0 0 2,-24 0 2,47 0-2,-23 0 0,-24 0 0,24 0 0,-24 0 0,1 0 2,-1 0-5,0 0 5,-23 0-1,23 0-1,-24 0 5,1 0-4,0 0-1,-1 0 6,1 0 3,-1 0 7,1 0-9,0 0 1,-1 0 10,1 0-20,-1 0 19,1 0-18,0 0 18</inkml:trace>
    </iact:actionData>
  </iact:action>
  <iact:action type="add" startTime="46638">
    <iact:property name="dataType"/>
    <iact:actionData xml:id="d4">
      <inkml:trace xmlns:inkml="http://www.w3.org/2003/InkML" xml:id="stk4" contextRef="#ctx0" brushRef="#br0">1747 11614 0,'24'0'84,"-1"0"-46,1 0-12,0 0-12,-1 0 13,1 0-12,-1 0-9,1 0 4,0 0-2,23 0 0,0 0-2,0-24 2,24 24 1,0 0-2,-24 0 2,48 0-3,23 0 3,0 0-1,-24 0 1,24 0-4,47 0 6,1 0-5,-96 0 4,48 0-4,48 0 4,-48 0-2,0 0 0,23 0-1,-23 0 2,0-23-2,48 23 2,-48 0-2,0 0 3,0 0-3,-24 0 0,24 0 2,0 0-1,0 0-1,24 0 2,-24 0-2,0 0 1,-24 0 0,24 0 0,0 0 0,0 0 0,0 0 0,-47 0 0,47 0 2,-47 0-6,0 0 7,23 0-4,-23 0 3,-24 0-4,24 0 1,0 0 0,-24 0 4,0 0-4,1 0 1,-1 0 1,0 0-1,-23 0-2,23 0 2,24 0-1,-48 0 1,25 0 0,-25 0 1,24 0-1,1 0-1,-25 0 1,48 0 0,-47 0 0,23 0 0,0 0 2,0 0-4,24 0 3,0 0-2,-24 0 3,24 0-4,23 0 2,-23 0 0,24 0 1,-1 0 0,-23 0-3,-24 0 2,47 0 0,-23 0 0,-23 0 1,-1 0-2,24 0 2,-48 0-2,48 0 3,0 0-4,-48 0 2,25 0 0,-1 0 0,24 0 2,-24 0-3,24 0 0,-24 0 1,24 0 2,-48 0-3,1 0 3,23 0-3,-23 0 1,23 0 0,24 0 16,-48 0-16,1 0-2,23 0 4,0 0 6,-23 0-10,0 0 4,-1 0-4,1 0 4,-1 0 4,1 0-6,0 0 8,-1 0 0,1 0 2,-1 0 6,1 0-8,0 0-10,23 0 12,-24 0-4,25 0-4,-25 0-2,1 0-2,23 0 3,-23 0 6,-1 0-6,1 0 0,0 23 1,23-23 0,-24 0-5,1 0 4,0 0-3,-1 0 2,24 0 0,-23 0 8,0 0-8,-1 0 22,1 0 4,-1 0 24,1 0 174,0 0-193</inkml:trace>
    </iact:actionData>
  </iact:action>
  <iact:action type="add" startTime="49238">
    <iact:property name="dataType"/>
    <iact:actionData xml:id="d5">
      <inkml:trace xmlns:inkml="http://www.w3.org/2003/InkML" xml:id="stk5" contextRef="#ctx0" brushRef="#br0">10883 11449 0,'23'0'67,"25"0"-53,-25 0-5,24 0-1,1 0 0,-25 0-1,48 0 1,23 23-1,-23-23 1,24 24 3,-1-24-5,24 0 1,0 0 4,0 0-6,47 0 6,1 0-4,-1 0 1,24 0 0,-24 0-1,24 0 2,-24 0-1,0 0 0,1 0-1,-48 0 2,0 0-3,47 0 4,-94 0-4,23 0 4,24 0 0,-23 0-3,-1 0 3,24 0-6,-47 0 6,47 24 0,23-24-3,-70 0 1,24 0-4,-1 0 6,24 0-2,0 0 0,0 0 0,47 0 0,-46 0 0,-1 0 0,0 0-1,-24 0 2,0 0-3,1 0 3,-24 0-1,47 0-1,-47 0 1,23 0 0,-47 0 2,48 0-4,-1 0 2,-23 0 2,-24 0-2,24 0-2,23 0 4,-47 0-4,48 0 4,-24 0-3,-24 23 2,47-23-1,1 0 1,-24 0-4,47 0 5,-48 0-4,1 0 5,0 0-4,0 0 1,0 0 0,0 0-1,-24 0 2,24 0-1,23 0-1,-47 0 2,48 0-3,-25 24 4,25-24-2,-48 0-2,47 0 3,1 0-2,-1 0 3,-23 0-4,24 0 4,23 0-4,-24 0 5,24 0-6,-47 0 6,47 0-6,24 0 5,-72 0-4,25 0 5,-1 0-4,1 0 1,-48 0 0,24 0 0,-24 0 0,-24 0-2,48 23 4,-47-23-4,0 0 2,-1 0 9,1 0-1,-1 0 1,1 0-1,23 0-10,-23 0 4,-1 0-2,1 0-2,0 0 2,23 0 9,0 0-8,0 0 5,-23 0 4,-1 0-4,1 0 109,0 0 11,23 0-116,0 0-2,0 0-8,0 24 6,-23-24-4,0 0-5,-1 0 6,1 24-3,0-24 1,23 0-2,-24 0 2,25 0-2</inkml:trace>
    </iact:actionData>
  </iact:action>
  <iact:action type="add" startTime="53327">
    <iact:property name="dataType"/>
    <iact:actionData xml:id="d6">
      <inkml:trace xmlns:inkml="http://www.w3.org/2003/InkML" xml:id="stk6" contextRef="#ctx0" brushRef="#br0">1700 14234 0,'24'0'98,"-1"0"-91,24 0 9,1 0-9,-25 0 1,48 0-1,-47 0 1,46 0 0,-22 0 1,23 0 0,-1 0-3,-22 0 4,22 0-3,1 0 1,-24 0 0,1 0 0,-1 0-1,-24 0 1,48 0 0,-24 0 0,1 0 10,22 0-4,-46 0-3,23 0-5,1 0 4,-1 0-3,0 0 2,24 0-4,-48 0 6,25 0-4,-1 0 3,24 0-4,-1 0 3,-22 0-4,46 0 3,0 0 2,1 0-4,-24 0 2,47 0 3,-24 0-3,24 0 0,-23 0-1,46 0 2,-23 0-2,24 0-1,0 0 3,-24 0 0,23 0 1,1 0-5,-1 0 5,1 0-4,-24 0 4,24 0-3,-24 0 1,47 0 0,-23 0-1,23 0 3,-47 0-2,0 0-1,-24 0 1,24 0 0,24-47 0,-71 47 1,23 0-2,1 0 1,-48 0-2,47 0 2,-23 0 0,-24 0 1,1 0-2,22 0 1,-22 0 0,-1 0 1,-24 0 2,25 0-3,-1 0 5,-23 0-2,-1 0-2,1 0-4,47 0 5,-48 0-5,1 0 2,47 0 1,-24 0 1,0 0-1,24 0-1,0 0 1,-1 0 0,1 0 0,0 0 0,-24 0 1,1 0-2,-1 0 1,-24 0 0,25 0 2,-25 0-2,1 24 89,-1-24-90,1 0 50,0 0 128,-1 0-165,1 0-4,-1 0 1,1 0 25,0 0-10</inkml:trace>
    </iact:actionData>
  </iact:action>
  <iact:action type="add" startTime="55680">
    <iact:property name="dataType"/>
    <iact:actionData xml:id="d7">
      <inkml:trace xmlns:inkml="http://www.w3.org/2003/InkML" xml:id="stk7" contextRef="#ctx0" brushRef="#br0">9278 14211 0,'23'0'41,"1"0"-27,23 0-5,0 0 0,24 0-1,23 0-1,24 0 1,0 0 0,48 0-2,-48 0 4,47 0-1,-23 0-1,23 0 0,0 0-1,0 23 2,1-23-2,-25 0 2,72 0-2,-48 0 2,-23 0-4,70 0 6,-47 0-4,24 0 2,-95 0-2,48 0 3,23 0-4,24 0 2,-24 0 0,1 0-2,-1 0 3,24 0 0,-24 0-1,24 0 1,-24 0-2,0 0 0,24 0 2,-24 0-1,48 24 1,-24-24-4,0 0 4,23 0-2,-47 0 3,-47 0-4,71 0 4,-24 0-4,24 0 5,24 0-5,-95 0 3,47 0-3,-23 0 2,-1 0 2,1 0-1,23 0-1,48 0-1,-72 0 1,24 0 0,-47 0 0,48 0-2,-1 0 4,-47 0-2,71 0 0,-48 0-2,-22 0 4,-1 0-4,47 0 5,-94 0-6,94 0 4,-94 0 0,47 0-1,23 0 0,-70 0 1,24 0-2,-1 0 1,0 0 0,-46 0 0,-1 0-2,24 0 4,-24 0-4,24 0 4,-24 0-2,0 0-2,0 0 2,-23 0 0,47 0 2,-24 0-4,-23 0 4,-1 0-2,1 0 1,-1 0 7,1 0-9,0 0 2,23 0 7,-24 0 7,1 0-14,0 0-2,23 0 9,-24 0-9,1 0 10,0 0-9,-1 0 16,1 0-16,-1 0 0,1 0 0,0 0 0,23 0 8,-23 0-8,23 0 8,-24 0-8,1 0 1,23 0-4,-23 0 4,-1 0 0,1 0-1</inkml:trace>
    </iact:actionData>
  </iact:action>
  <iact:action type="add" startTime="58647">
    <iact:property name="dataType"/>
    <iact:actionData xml:id="d8">
      <inkml:trace xmlns:inkml="http://www.w3.org/2003/InkML" xml:id="stk8" contextRef="#ctx0" brushRef="#br0">1582 16642 0,'0'24'9,"24"-1"14,23 1-15,0-24 1,47 0 0,-46 23-4,70-23 6,-48 24-2,49-24-2,-1 0 1,0 0 0,23 0 0,-70 0-1,47 0 2,-24 0-1,25 24 0,46-24 0,0 0 0,0 0-1,-23 0 1,23 0 0,-47 0 1,0 0-2,47 0 2,-47 0-2,24 0 2,-24 0-3,0 0 5,0 0-5,0 0 3,0 0-2,47 0-1,-47 0 4,48 0-2,-1 0-1,24 0 3,-24 0-3,0 0-1,1 0 3,-48 0-2,23 0 2,24 0-1,1 0-1,23 0 1,-48 0 1,1 0-1,-1 0 1,-70 0-3,47 23 4,-23-23-4,-1 0 2,1 0 0,-48 0 2,0 0-4,-23 0 3,-1 0-2,1 0 3,-1 0-4,1 0 20,0 0-19,-1 0 26</inkml:trace>
    </iact:actionData>
  </iact:action>
  <iact:action type="add" startTime="59856">
    <iact:property name="dataType"/>
    <iact:actionData xml:id="d9">
      <inkml:trace xmlns:inkml="http://www.w3.org/2003/InkML" xml:id="stk9" contextRef="#ctx0" brushRef="#br0">8805 16784 0,'24'0'8,"0"0"-1,-1 0 3,24 0 5,1 0-1,-1 0-4,0-24-2,47 24-2,72 0 2,-1 0 0,-23 0 0,23 24 0,0-24 0,0 0 0,1 0 0,22 23 0,-22-23 0,-48 0 0,23 0 2,-23 47-4,0-47 4,0 0-4,0 0 4,-23 0-3,23 0 2,-24 0-3,1 0 4,23 0-2,0 0 0,-24 0 0,1 0 1,70 0-4,0 0 5,-47 0-2,95 24-2,-48-24 4,-24 0-4,25 0 4,-1 0-4,0 0 3,-23 0-2,70 0 2,-23 0-2,-71 0 1,-23 0 0,23 0 0,0 0 0,47 0 3,-47 0-6,0 0 4,47 0-1,0 0 1,1 0-2,-48 0 1,0 0-1,47 0 1,-71 0 0,24 0 0,-47 0 0,47 0 0,-47 0 1,0 0-2,0 0 3,0 0-4,-1 0 4,48 0-4,-47 0 2,0 0 0,0 0 2,-24 0-4,0 0 2,24 0 0,-47 0 1,23 0-1,0 0 1,-23 0-3,-1 0 4,1 0-4,0 0 18,-1 0 171,1 0-184,-1 0-5,1 0 3,23 0-2,0 0 2,1 0-2,22 0 1,1 0 0,0 0-4,-47 0 7,23 0-6,-24 0 159,1 0-149,0 0 25,-1 0-24,1 0-9,0 0 42,-1 0-32,24 0-2,-23 0 1,0 0 5,-1 0-4</inkml:trace>
    </iact:actionData>
  </iact:action>
  <iact:action type="remove" startTime="64746">
    <iact:property name="style" value="instant"/>
    <iact:actionData xml:id="d10" ref="#d0"/>
  </iact:action>
  <iact:action type="add" startTime="64753">
    <iact:property name="dataType" value="strokeEraser"/>
    <iact:actionData xml:id="d11">
      <inkml:trace xmlns:inkml="http://www.w3.org/2003/InkML" xml:id="stk10" contextRef="#ctx0" brushRef="#br1">19121 7507 0</inkml:trace>
    </iact:actionData>
  </iact:action>
  <iact:action type="remove" startTime="65521">
    <iact:property name="style" value="instant"/>
    <iact:actionData xml:id="d12" ref="#d1"/>
  </iact:action>
  <iact:action type="add" startTime="65538">
    <iact:property name="dataType" value="strokeEraser"/>
    <iact:actionData xml:id="d13">
      <inkml:trace xmlns:inkml="http://www.w3.org/2003/InkML" xml:id="stk11" contextRef="#ctx0" brushRef="#br1">17681 13998 0</inkml:trace>
    </iact:actionData>
  </iact:action>
  <iact:action type="remove" startTime="65881">
    <iact:property name="style" value="instant"/>
    <iact:actionData xml:id="d14" ref="#d4"/>
  </iact:action>
  <iact:action type="add" startTime="65887">
    <iact:property name="dataType" value="strokeEraser"/>
    <iact:actionData xml:id="d15">
      <inkml:trace xmlns:inkml="http://www.w3.org/2003/InkML" xml:id="stk12" contextRef="#ctx0" brushRef="#br1">18318 15273 0</inkml:trace>
    </iact:actionData>
  </iact:action>
  <iact:action type="remove" startTime="66177">
    <iact:property name="style" value="instant"/>
    <iact:actionData xml:id="d16" ref="#d5"/>
  </iact:action>
  <iact:action type="add" startTime="66190">
    <iact:property name="dataType" value="strokeEraser"/>
    <iact:actionData xml:id="d17">
      <inkml:trace xmlns:inkml="http://www.w3.org/2003/InkML" xml:id="stk13" contextRef="#ctx0" brushRef="#br1">21859 15297 0,'0'23'111</inkml:trace>
    </iact:actionData>
  </iact:action>
  <iact:action type="remove" startTime="66751">
    <iact:property name="style" value="instant"/>
    <iact:actionData xml:id="d18" ref="#d2"/>
  </iact:action>
  <iact:action type="add" startTime="66756">
    <iact:property name="dataType" value="strokeEraser"/>
    <iact:actionData xml:id="d19">
      <inkml:trace xmlns:inkml="http://www.w3.org/2003/InkML" xml:id="stk14" contextRef="#ctx0" brushRef="#br1">19239 16807 0</inkml:trace>
    </iact:actionData>
  </iact:action>
  <iact:action type="remove" startTime="67113">
    <iact:property name="style" value="instant"/>
    <iact:actionData xml:id="d20" ref="#d6"/>
  </iact:action>
  <iact:action type="add" startTime="67124">
    <iact:property name="dataType" value="strokeEraser"/>
    <iact:actionData xml:id="d21">
      <inkml:trace xmlns:inkml="http://www.w3.org/2003/InkML" xml:id="stk15" contextRef="#ctx0" brushRef="#br1">18507 17846 0,'47'0'96,"-23"0"-89</inkml:trace>
    </iact:actionData>
  </iact:action>
  <iact:action type="remove" startTime="67361">
    <iact:property name="style" value="instant"/>
    <iact:actionData xml:id="d22" ref="#d7"/>
  </iact:action>
  <iact:action type="add" startTime="67371">
    <iact:property name="dataType" value="strokeEraser"/>
    <iact:actionData xml:id="d23">
      <inkml:trace xmlns:inkml="http://www.w3.org/2003/InkML" xml:id="stk16" contextRef="#ctx0" brushRef="#br1">19357 17917 0,'23'0'17,"-23"24"-3,24-24 19</inkml:trace>
    </iact:actionData>
  </iact:action>
  <iact:action type="remove" startTime="67736">
    <iact:property name="style" value="instant"/>
    <iact:actionData xml:id="d24" ref="#d3"/>
  </iact:action>
  <iact:action type="add" startTime="67738">
    <iact:property name="dataType" value="strokeEraser"/>
    <iact:actionData xml:id="d25">
      <inkml:trace xmlns:inkml="http://www.w3.org/2003/InkML" xml:id="stk17" contextRef="#ctx0" brushRef="#br1">18318 19286 0,'0'0'3</inkml:trace>
    </iact:actionData>
  </iact:action>
  <iact:action type="remove" startTime="68072">
    <iact:property name="style" value="instant"/>
    <iact:actionData xml:id="d26" ref="#d8"/>
  </iact:action>
  <iact:action type="add" startTime="68078">
    <iact:property name="dataType" value="strokeEraser"/>
    <iact:actionData xml:id="d27">
      <inkml:trace xmlns:inkml="http://www.w3.org/2003/InkML" xml:id="stk18" contextRef="#ctx0" brushRef="#br1">17492 20396 0,'24'0'64,"-1"0"-56,24 0 0,48 0-1</inkml:trace>
    </iact:actionData>
  </iact:action>
  <iact:action type="remove" startTime="68328">
    <iact:property name="style" value="instant"/>
    <iact:actionData xml:id="d28" ref="#d9"/>
  </iact:action>
  <iact:action type="add" startTime="68328">
    <iact:property name="dataType" value="strokeEraser"/>
    <iact:actionData xml:id="d29">
      <inkml:trace xmlns:inkml="http://www.w3.org/2003/InkML" xml:id="stk19" contextRef="#ctx0" brushRef="#br1">18672 20537 0,'0'0'1</inkml:trace>
    </iact:actionData>
  </iact:action>
</iact:actions>
</file>

<file path=ppt/ink/inkAction1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27:07.71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5" units="cm"/>
      <inkml:brushProperty name="height" value="0.055" units="cm"/>
    </inkml:brush>
  </inkml:definitions>
  <iact:action type="add" startTime="3795">
    <iact:property name="dataType"/>
    <iact:actionData xml:id="d0">
      <inkml:trace xmlns:inkml="http://www.w3.org/2003/InkML" xml:id="stk0" contextRef="#ctx0" brushRef="#br0">9089 5925 0,'0'-24'57,"-24"1"-49,24-1 2,-47 24-5,-24-47 5,71 23-2,-47 1 0,-24-25-2,-23 48 4,-1-47-2,48 24 0,-47-25 1,-1-22-2,-47 46 1,48 0 0,-24 1 0,24-1 0,-1 1 0,1-1 0,-24 0 0,47 24 0,-47 0 1,23-47-2,-23 24 0,-23 23 1,23-24 2,-48 24-4,48 0 3,-47 0-2,47 0 2,-47 0-2,-24 0 1,24 0 1,0 0-1,-24 0-1,24 0 1,-1 0 1,48 0-2,0 0 1,24 0 0,23 0 0,-23 24 0,23-1 1,-24 24-1,1-23 0,-1 23-1,1-23 0,23 23 1,-23 0 2,23 24-3,-47 0 3,0 0-5,47-24 5,24 47-2,0-23 1,-1-24-4,25 24 5,-24-24-4,23-23 2,24 47 1,0-48-2,0 48 3,-24 0-3,24 0 2,0 0-1,0-1 0,0 1-2,0-47 3,24 47-1,-24 0 0,47-24 1,-23-24-2,47 48 2,-71-24-1,71 24-1,-48-24 2,48 1-1,0-1 0,-24 0 0,47 0 0,1-23-1,-48-1 2,95 1-1,-24 0 0,-24-1 0,71-23-1,-23 0 2,23 0-1,-70 24 0,70-24-1,-47 0 2,47 0-2,-47 24 2,0-24-3,47 0 3,1 0-1,-1 0 1,-47 0-2,47 0 0,-23 0 2,23 0 0,48 0-2,-25 0 2,-22 0-3,-1 0 4,24 0-4,-24 0 2,0 0 0,0 0 1,1-24-1,-1-47-1,-47 47 1,0 24 0,-24-23 1,1-24-2,-48-1 2,24 25-2,-48 23 1,25-71 0,-25 24 0,-23 23 0,48-23 0,-1-47 1,0 23-2,0 24 1,0-1 1,1-22-1,-1-1 2,-24 23-5,48-22 5,-47 46-4,-24-47 2,0 0 0,0 48 2,0-24-4,0-24 2,0 47 0,-24-70 1,24 70-1,-47-23 1,0-24-3,-24 0 4,24 24-4,0 0 4,-1 23-3,-22-23 2,46 0-2,0 23 0,-23 1 2,0-1-2,23 24 2,-23 0-2,23 0 2,-23 0-2,24-24 2,-1 1-2,0-1 2,-23 24-2,0 0 9,0 0 8,23 0-15,1 0 31,-1 0-17,0 0 2</inkml:trace>
    </iact:actionData>
  </iact:action>
  <iact:action type="add" startTime="8365">
    <iact:property name="dataType"/>
    <iact:actionData xml:id="d1">
      <inkml:trace xmlns:inkml="http://www.w3.org/2003/InkML" xml:id="stk1" contextRef="#ctx0" brushRef="#br0">3305 6822 0,'0'47'87,"0"-23"-78,0 47-1,0-1-1,0-22 3,0 22-4,0 25 3,0 23-1,0-71 0,0 48-2,0-25 3,0 25 0,0-24-1,0-1-1,0 25 1,0-1 0,0-47 1,0 71-1,0-23-1,0-1 1,0-23 0,0 24 0,0-1 1,0-23-2,0-24 2,0 47-1,0-23 0,0-24 0,0 48 0,24-24 0,-24 0-1,0 23 2,0 0-2,0-23 0,0 47 2,23-47 0,-23 23-2,0-46 2,24 22-2,-24-46 1,24 0 1,-24-1-2,0 1 17</inkml:trace>
    </iact:actionData>
  </iact:action>
  <iact:action type="add" startTime="9845">
    <iact:property name="dataType"/>
    <iact:actionData xml:id="d2">
      <inkml:trace xmlns:inkml="http://www.w3.org/2003/InkML" xml:id="stk2" contextRef="#ctx0" brushRef="#br0">3234 11543 0,'24'0'48,"-24"24"-39,24-24 6,-1 0-9,1 23 4,47 1-2,-1-24-1,25 0 2,23 0-1,0 24 0,47-1 0,48 24 0,-48-23 0,118 70 0,-94-46 0,71 22 1,23 25-2,0-1 1,0 1 0,48 46 0,-95-70 0,47 0-2,48 23 4,-48 48-1,48-48-3,-25-70 5,96 23-5,-48-47 2,0 24-1,71-24 2,-48 0-1,25 0 0,70 0-1,-71 0 1,24 0-1,-47 0 1,23 0 0,-47 0 0,-47 0 0,47 0 0,47 0 1,-94 0-2,47 0 1,-47-47 0,-47-1 0,-95-22 0,48 22 0,-48-22 0,-71-1 2,1 24-4,-24-1 3,-24-22-1,-24 22 1,1-22-3,23-25 3,-47 24-2,0-23 1,0 47 0,0-24 0,0 0 0,0 0 0,0-23 0,0-1 0,-23 25 1,-1 46-2,0-47 1,-23 0 0,-24 0 0,-23 1 0,47-25 0,-48 48 1,24 0-2,-47 0 1,-47-24 1,-24 24-1,71 23 1,-47-47-2,-47 24 0,46 23 3,-140-23-2,93 23 0,-70 1 0,0-1-1,-24-23 0,0 23 1,23 1 0,25-48 1,23 0-2,23 0 1,-70 71 1,47-70-2,0 70 2,0-24-1,-47-23 0,94 47 0,-71-24 0,0 24 0,-23 0 0,94 0 1,-47 0-2,0 0 2,0 0-2,-24 0 2,72 0-3,-48 47 2,-1-23 0,-22 0 2,46 70-3,-23-23 0,71-24 3,-47-23-2,-1 70 0,1 0 0,46-46 0,48 23 0,-23-48-1,46 24 0,1-23 1,0 0 1,-1-1-2,48 24 1,-24-47 0,-23 48 0,-1 22 0,24-70 0,1 48 1,22-1-2,-22-47 2,-1 47-1,-24 0 0,25-23 0,-25-1 1,1 1-1,46 0 0,-22-1 0,-1 1-2,24-1 2,-1-23 1,-22 24-2,22 0 2,1-24-2,0 0 2,-24 0-1,48 0 0,-48 0 0,47 23-1,-23-23 10,23 24-2,24 0-5,0-1-3,0 1 17</inkml:trace>
    </iact:actionData>
  </iact:action>
  <iact:action type="add" startTime="12484">
    <iact:property name="dataType"/>
    <iact:actionData xml:id="d3">
      <inkml:trace xmlns:inkml="http://www.w3.org/2003/InkML" xml:id="stk3" contextRef="#ctx0" brushRef="#br0">3541 12086 0,'0'24'89,"0"-1"-82,0 24 2,0 1 0,0 46-4,0-23 6,24 47-4,-24-24 1,0-23 0,0 24 0,0 23-1,0 0 1,0 47 0,0-47 0,0 0 0,0 47 0,0-47 0,0 24 0,0-71 1,0 47-3,0-24 3,0 24-1,0 0 0,0-23 0,0 23 0,0-24 0,0-47 0,0 24 0,0 0-1,0 47 1,0-71 1,0 48-2,0-1 2,0 0-2,0-23 3,0 24-3,0-24 0,0-48 1,0 48 0,0-24 0,0-23 0,0 23 1,0-23-2,0-1 9,0 1-6</inkml:trace>
    </iact:actionData>
  </iact:action>
  <iact:action type="add" startTime="29635">
    <iact:property name="dataType"/>
    <iact:actionData xml:id="d4">
      <inkml:trace xmlns:inkml="http://www.w3.org/2003/InkML" xml:id="stk4" contextRef="#ctx0" brushRef="#br0">9419 6185 0,'24'0'56,"-1"0"-48,1 0 10,0 0-10,-1 0-2,72 0 2,23 0 0,0 0 0,0 0 0,47 0 0,-47 0 0,47 0 0,0 0 1,1 0-2,-25 0 3,72 0-4,-48 0 3,-23 0-1,70 0 0,-47 0-1,-23 0 1,-24 0 0,47 0 0,0 23 0,-23 1 2,0-24-3,47 71 0,-1-24 1,-46 24 0,71-1 0,23 1 0,23-47 1,-46 70-2,23 24 2,-24 24-1,1 0 0,46-24 0,-46 23 0,-1-70 1,-23 94-1,24-23-2,-25 23 4,-93-23-2,70 23-1,0 0 1,-47-23 1,24 0-3,-24-1 2,-47 24 0,0 24 0,23-23 0,1-1 0,-25-24 1,25 72-2,-1-48 1,-23 24 0,47-24 0,-24 48 0,1-1 0,-24-70 0,47-1 0,-24 1 0,-47 23 1,1-23-2,22-24 4,-46 24-5,0 23 3,-1-71-3,1 24 4,-24 0-3,47-23 1,-23-1 0,-24 1 0,23-1-1,-23-47 2,47-23-1,-47 23 0,0-23 1</inkml:trace>
    </iact:actionData>
  </iact:action>
  <iact:action type="add" startTime="30636">
    <iact:property name="dataType"/>
    <iact:actionData xml:id="d5">
      <inkml:trace xmlns:inkml="http://www.w3.org/2003/InkML" xml:id="stk5" contextRef="#ctx0" brushRef="#br0">17894 12228 0,'23'0'19,"1"0"-11,-1 23-1,25 48 0,-1-47 3,-23 23 0,23 24-5,-47-24 3,47-23-2,-23 23 2,-24 0-1,47 0 1,-24 0 0,-23 1 1,24 22-2,23-46 0,-23 23 2,-24 0-1,23 1 0,25-48 0,-1 47 1,-24-47 7,1 24-8,0-24-1,-1 0 18,1-24-18,23 24 9,-23-47-8,23-1 0,-24 1 0,25-47 0,-1 94 0,-23-47 1,23-24-2,-24 24 1,1-1 0,-24 25 0,0-24 0,0 23 0,0-47 0,0 48 0,0-25 1,24 1-2,-24 24 3,0-1-4,0-47 3,0 24 6,0 23 10,0 1-1,-24 23 15,0 0-30,-23 0-1,0 0-1,-24 0 1,0 0 1,-47 0-1,47 0 0,1 0 2,-1 0-3,-24 0 1,25 0-2,46 0 4,-23 0-3,0 0 2,23 0-3,0 0 3,1 0-2,-1 0 18,0 0-9,1 0 33,-1 0-17,1 0 96,-1 0-47,0 0-41</inkml:trace>
    </iact:actionData>
  </iact:action>
  <iact:action type="remove" startTime="35487">
    <iact:property name="style" value="instant"/>
    <iact:actionData xml:id="d6" ref="#d2"/>
  </iact:action>
  <iact:action type="add" startTime="35494">
    <iact:property name="dataType" value="strokeEraser"/>
    <iact:actionData xml:id="d7">
      <inkml:trace xmlns:inkml="http://www.w3.org/2003/InkML" xml:id="stk6" contextRef="#ctx0" brushRef="#br1">17492 16453 0</inkml:trace>
    </iact:actionData>
  </iact:action>
  <iact:action type="remove" startTime="36348">
    <iact:property name="style" value="instant"/>
    <iact:actionData xml:id="d8" ref="#d3"/>
  </iact:action>
  <iact:action type="add" startTime="36353">
    <iact:property name="dataType" value="strokeEraser"/>
    <iact:actionData xml:id="d9">
      <inkml:trace xmlns:inkml="http://www.w3.org/2003/InkML" xml:id="stk7" contextRef="#ctx0" brushRef="#br1">13573 17516 0</inkml:trace>
    </iact:actionData>
  </iact:action>
  <iact:action type="add" startTime="37133">
    <iact:property name="dataType" value="strokeEraser"/>
    <iact:actionData xml:id="d10">
      <inkml:trace xmlns:inkml="http://www.w3.org/2003/InkML" xml:id="stk8" contextRef="#ctx0" brushRef="#br1">13149 12181 0</inkml:trace>
    </iact:actionData>
  </iact:action>
  <iact:action type="remove" startTime="37732">
    <iact:property name="style" value="instant"/>
    <iact:actionData xml:id="d11" ref="#d0"/>
  </iact:action>
  <iact:action type="add" startTime="37735">
    <iact:property name="dataType" value="strokeEraser"/>
    <iact:actionData xml:id="d12">
      <inkml:trace xmlns:inkml="http://www.w3.org/2003/InkML" xml:id="stk9" contextRef="#ctx0" brushRef="#br1">14612 11118 0</inkml:trace>
    </iact:actionData>
  </iact:action>
  <iact:action type="remove" startTime="38397">
    <iact:property name="style" value="instant"/>
    <iact:actionData xml:id="d13" ref="#d1"/>
  </iact:action>
  <iact:action type="add" startTime="38403">
    <iact:property name="dataType" value="strokeEraser"/>
    <iact:actionData xml:id="d14">
      <inkml:trace xmlns:inkml="http://www.w3.org/2003/InkML" xml:id="stk10" contextRef="#ctx0" brushRef="#br1">13337 11827 0</inkml:trace>
    </iact:actionData>
  </iact:action>
  <iact:action type="remove" startTime="39469">
    <iact:property name="style" value="instant"/>
    <iact:actionData xml:id="d15" ref="#d4"/>
  </iact:action>
  <iact:action type="add" startTime="39475">
    <iact:property name="dataType" value="strokeEraser"/>
    <iact:actionData xml:id="d16">
      <inkml:trace xmlns:inkml="http://www.w3.org/2003/InkML" xml:id="stk11" contextRef="#ctx0" brushRef="#br1">22496 9938 0</inkml:trace>
    </iact:actionData>
  </iact:action>
  <iact:action type="remove" startTime="40526">
    <iact:property name="style" value="instant"/>
    <iact:actionData xml:id="d17" ref="#d5"/>
  </iact:action>
  <iact:action type="add" startTime="40529">
    <iact:property name="dataType" value="strokeEraser"/>
    <iact:actionData xml:id="d18">
      <inkml:trace xmlns:inkml="http://www.w3.org/2003/InkML" xml:id="stk12" contextRef="#ctx0" brushRef="#br1">28469 15769 0</inkml:trace>
    </iact:actionData>
  </iact:action>
</iact:actions>
</file>

<file path=ppt/ink/inkAction1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28:06.85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5" units="cm"/>
      <inkml:brushProperty name="height" value="0.055" units="cm"/>
    </inkml:brush>
  </inkml:definitions>
  <iact:action type="add" startTime="10666">
    <iact:property name="dataType"/>
    <iact:actionData xml:id="d0">
      <inkml:trace xmlns:inkml="http://www.w3.org/2003/InkML" xml:id="stk0" contextRef="#ctx0" brushRef="#br0">6634 12180 0,'0'-23'50,"-24"-1"-34,0 24-7,24-23-1,-47-1 0,0 0 0,23 1 0,-23 23-2,-24-24 2,-23 1 2,47-25-2,-24 48-1,-24-47 2,1 47-2,-24-47 1,24 23 0,-24 1 0,23-1 1,-46 1-2,70 23 1,-24 0 0,1-24-2,-1 24 4,48-24-1,-24 24-2,1-23 0,46 23 0,-47 0 2,0-24 0,24 1-1,0 23 0,0 0 0,23 0 0,-23 0-1,-24 0 1,0 0 8,48-24-7,-25 24-1,25 0-1,-48 0 10,47 0-9,1 0 0,-48 0 1,47 0-2,-46 0 1,22 0 0,1 0 1,-47 24-3,23-1 1,0 1 3,0 23-2,0-47-1,24 24 2,-24-1-2,24-23 1,-24 24 1,-23-24-2,47 23 2,0 1-3,-24 23 2,24-47 0,23 0 0,-23 47 0,47-23 1,-24-24-1,0 24 0,24-1-1,-23 1 9,23 23-6,0-23-4,-24 23 4,1 24-4,-1-48 3,24 1-2,0 23 2,0 0-2,0-23 1,0 0 1,0-1-1,0 24 0,0 24-1,47-24 9,-23-23-8,-1 0 0,1 23 1,-24-24-2,47-23 2,-23 24-2,0 0 2,-1-1-1,1-23 0,23 0 0,0 47 1,0-23-3,1-24 4,22 24-3,-46-24 1,47 23 1,-24-23-2,0 24 1,0-1 0,24-23 0,-24 0-1,1 24 2,46-24-1,-47 0 0,24 0 0,0 0 0,0 24 0,-24-24 0,24 23 1,23-23-2,-23 24 2,-24-24-2,48 0 0,-24 0 3,-1 24-4,25-24 4,-1 0-3,24 0 1,0 0-1,0 0 2,-23 0-1,23 0 0,47 0-1,-47 0 3,47 0-3,-94 0 1,47 0 1,-47 0-2,23 0 1,1 0 1,-24 0-2,23 0 1,0 0 0,-46 0 0,22 0 0,1 0-1,-24 0 1,24 0 0,0 0 0,-47 0 0,47 0 1,-1 0-2,-22-24 3,-25 24-3,48 0 1,0 0-1,-48 0 1,48 0 0,-47 0 1,23-24-1,0 24-1,-23 0 1,47 0 1,-24 0-1,0-23-1,0 23 3,1 0-2,-1 0 7,-47-24-7,23 24 0,-23-24-1,48 24 2,-1-23 16,0-1-18,-23 24 2,-24-71-2,23 71 2,-23-47-1,47 0 0,-23 23-1,0 1 2,-1-24-1,-23 23-1,24-23 8,-24 23-7,0 1 8,0-25-8,0 25 10,0-1-12,0 1 4,0-25-2,-47 1 0,23 24 0,24-1 0,-24-47 1,1 47-2,-1-23 2,-23 0-2,23 47 1,1 0-1,-1-47 2,1 47-1,-48-47 1,47 23-2,-23 24 0,-48-47 2,25 0-2,46 47 2,-47-48-1,24 48 0,-47-23-2,46-24 3,-22 47 0,22-24-1,-22 0-2,22 24 4,-22 0-4,-25 0 2,48-23 1,-48 23-1,1-24 0,-24 24 0,24 0-1,-24 0 2,23 0-2,24 0 2,-47 0-1,47 0 0,-23 0 0,23 0 0,-23 0-1,23 0 1,0 0 1,24 0-2,0 0 3,0 0-4,23 0 2,-23 0 1,23 0-1,-23 0-1,-24 0 1,47 0 0,-46 0 2,22 0-4,1 0 4,0 24-4,0-1 4,23-23-3,1 0 9</inkml:trace>
    </iact:actionData>
  </iact:action>
  <iact:action type="add" startTime="14819">
    <iact:property name="dataType"/>
    <iact:actionData xml:id="d1">
      <inkml:trace xmlns:inkml="http://www.w3.org/2003/InkML" xml:id="stk1" contextRef="#ctx0" brushRef="#br0">6941 13668 0,'23'0'50,"1"0"-41,23 0-2,0 0 1,-23 0-1,47 0 2,-1 0-3,1 0 3,0 0-2,23 0 1,-23 0 1,24 23-2,-1-23 2,24 0-2,-23 0 0,-1 0 1,-23 0 0,0 0 0,23 24 0,-47-24 1,24 23-2,24-23 2,-25 0-1,-22 24 0,70 0 3,-48-1-7,25 1 5,-24-24-1,47 0 0,-48 0-1,1 0 3,24 0-3,-24 24 1,-24-24 0,47 0 0,-23 0 0,0 0 1,23 0-3,1 0 3,-1 0-2,-23 0 2,23 0-2,-23 23 1,24-23 1,-48 0-2,24 0 1,-1 0 1,-46 0-2,23 0 2,-23 0-1,-1 0 0,25 0-1,-25 0 1,24 0 1,1-23-1,-25-1 1,48 0-3,0 1 4,0 23-4,-24-48 4,24 25-3,-24-24 0,0-1 1,-23 48 0,23-23 0,0-1 1,-23 24 7,-1-23-9,1-1 1,-24 0 1,24 1-2,-1-1 2,-23-23 6,0 23-5,0 1 4,0-1-4,-23 1 4,23-1-4,0 0-4,-48 24 4,25-23-2,23-1 1,-24 24-2,-23-23-1,47-1 4,-47 0-1,0 1-2,-1 23 1,1 0-2,-47-24 3,23 1-2,47-1 1,-46 24 2,-25 0-4,24 0 4,0 0-2,1-24 0,-25 24 1,24 0-4,1 0 6,-48 0-6,23 0 5,24 0-2,-70-23 1,23 23-2,47 0 2,-47 0-4,23 0 4,-70 0-2,94 0 3,-47 0-4,24 0 2,-1-24 2,1 24-2,23-24-2,-23 24 3,23-23-2,-23 23 3,23 0-2,0-24 0,0 24 1,24 0-2,-24 0 2,-23 0-4,-1 0 5,48 0-2,-24 0 0,-23 0-2,23 0 2,-24 0 2,25 0-2,22 0-1,-46 0 2,23 0-3,-23 0 4,23 0-3,24 0 1,-48 0 0,48 0 0,0 0-1,-24 0 3,-23 24-3,46-24 2,1 0-1,-24 23-2,24-23 7,0 24-6,-24-24 1,24 24-1,0-1-1,23 1 3,-23 0 0,0 23-4,0 0 5,-1 0-4,25-47 3,-1 24 0,0 23-2,-23 0 2,24-23 13,23-1-13,0 1-2,0 23 2,0-23 6,0-1-6,0 1-1,23-24 0,-23 24 1,24-1-2,-1 1 1,25-1 0,-25 1 1,48 23-1,-24-23 0,24 23-1,0-23 2,-24-1-1,48-23 0,-1 24 0,0-24 1,24 24-2,-47-24-1,24 0 2,-1 0 0,1 23 1,-1-23-1,-23 0 0,0 0-1,-1 0 1,1 0 0,0 0 1,-24 0-2,1 0 2,22 0-1,-22 0 0,-1 0 7,0 0 3,-23 0-11,-1 0 9,1 0-7,-1 0-2</inkml:trace>
    </iact:actionData>
  </iact:action>
  <iact:action type="add" startTime="28795">
    <iact:property name="dataType" value="strokeEraser"/>
    <iact:actionData xml:id="d2">
      <inkml:trace xmlns:inkml="http://www.w3.org/2003/InkML" xml:id="stk2" contextRef="#ctx0" brushRef="#br1">18200 17138 0</inkml:trace>
    </iact:actionData>
  </iact:action>
  <iact:action type="remove" startTime="29221">
    <iact:property name="style" value="instant"/>
    <iact:actionData xml:id="d3" ref="#d1"/>
  </iact:action>
  <iact:action type="add" startTime="29228">
    <iact:property name="dataType" value="strokeEraser"/>
    <iact:actionData xml:id="d4">
      <inkml:trace xmlns:inkml="http://www.w3.org/2003/InkML" xml:id="stk3" contextRef="#ctx0" brushRef="#br1">17941 17398 0</inkml:trace>
    </iact:actionData>
  </iact:action>
  <iact:action type="remove" startTime="29573">
    <iact:property name="style" value="instant"/>
    <iact:actionData xml:id="d5" ref="#d0"/>
  </iact:action>
  <iact:action type="add" startTime="29577">
    <iact:property name="dataType" value="strokeEraser"/>
    <iact:actionData xml:id="d6">
      <inkml:trace xmlns:inkml="http://www.w3.org/2003/InkML" xml:id="stk4" contextRef="#ctx0" brushRef="#br1">17539 16642 0</inkml:trace>
    </iact:actionData>
  </iact:action>
</iact:actions>
</file>

<file path=ppt/ink/inkAction1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32:06.007"/>
    </inkml:context>
    <inkml:brush xml:id="br0">
      <inkml:brushProperty name="width" value="0.05292" units="cm"/>
      <inkml:brushProperty name="height" value="0.05292" units="cm"/>
      <inkml:brushProperty name="color" value="#C00000"/>
    </inkml:brush>
    <inkml:brush xml:id="br1">
      <inkml:brushProperty name="width" value="0.055" units="cm"/>
      <inkml:brushProperty name="height" value="0.055" units="cm"/>
    </inkml:brush>
  </inkml:definitions>
  <iact:action type="add" startTime="45180">
    <iact:property name="dataType"/>
    <iact:actionData xml:id="d0">
      <inkml:trace xmlns:inkml="http://www.w3.org/2003/InkML" xml:id="stk0" contextRef="#ctx0" brushRef="#br0">5123 9041 0,'23'0'135,"25"0"-119,-1 0-9,0 0 10,-23 0-9,23 0 1,0 0-1,0 0 0,1 0 0,-1 0 0,0 0 8,-23 0-8,-1 0 0,24 0-1,-23 0 2,23 23-1,-23-23 1,-1 0-2,48 0 2,-24 0 7,24 0-10,-47 0 3,47 0-1,-24 0 1,-23 0-2,23 0 2,-24 0-2,25 0 1,-25 24 0,1-24-1,-1 0 2,1 0-1,23 0 0,-23 0 0,-1 0-1,25 0 2,-25 0-1,1 0 0,23 0 0,-23 0 0,23 0 2,-24 0-4,25 0 3,-1 0-2,0 0 2,-23 0-1,23 0 0,-23 24-1,-1-24 1,1 0 0,-1 0 0,25 0 0,-25 0 0,48 0 0,-47 0 0,23 0 0,0 0 0,0 0 8,0 0-8,-23 23 0,47-23 0,-24 0 0,0 0 0,24 0 0,-47 0 0,23 0 0,24 0 1,-24 24-2,-23-24 2,23 0-2,0 0 1,-23 0 0,23 0 1,0 0-2,0 0-1,0 0 3,1 0 7,-25 0-8,24 0 0,1 0 0,22 0 0,-22 0-1,-25 0 2,25 0-1,-1 0 1,-24 0-2,25 0 2,-25 0-1,48 0 0,-47 0 0,-1 0 1,24 24-2,1-24 1,-25 0 0,48 0 0,-24 0 0,-23 0 1,23 0-2,24 0 0,-48 0 2,48 0-1,-23 0 0,-25 0 0,48 23 0,0-23 0,-48 0 0,25 0 0,-25 24 0,48-24 0,-47 0 0,-1 0-1,48 0 2,-24 0-1,0 0 1,1 0-2,-25 0 3,1 0-5,23 0 6,-23 0-3,23 0-3,-23 0 2,-1 0 3,24 0-4,-23 0 11,0 0-9,-1 0 0,1 0 16,-1 0-8,1 0 1,0 0-2,-1 0-7,1 0 8,-1 0-8,1 0 9,0 0-9,-1 0 0,1 0 8,-1 0-8,25 0 8,-25 0-8,1 0-2,-1 0 3,1 0-1,0 0 1,-1 0-2,1 0 1,-1 0-1,1 0 18</inkml:trace>
    </iact:actionData>
  </iact:action>
  <iact:action type="add" startTime="66572">
    <iact:property name="dataType"/>
    <iact:actionData xml:id="d1">
      <inkml:trace xmlns:inkml="http://www.w3.org/2003/InkML" xml:id="stk1" contextRef="#ctx0" brushRef="#br0">3258 9466 0,'-24'0'111,"1"0"-103,-1 0 9,1 0-10,-25 0 1,25 0 0,-1 0 0,-23 0 0,23 0 0,-23 0-1,24 0 2,-25 0 0,25 0-2,-1 0 1,-23 0 1,0-24-1,47 1-2,-24 23 2,-23 0 1,23 0 15,1 0-16,-1 0 9,24 23 112,0 24-121,0-23-1,0 23 2,24 24-1,-24-24 0,0 24-1,0-24 1,0 0-1,0 48 3,0-48-2,0 0 0,0 24 0,0 24 0,0-72 0,0 48 0,0 0 0,0-24 0,0 47-1,0-23 1,0-47-1,23 47 1,-23-24 1,0-23-1,0 23-1,0 0 2,0-23-3,0-1 2,0 1 1,0-1 8,0 1-1,24-24-9,-1 0 58,1 0-49,23 0-8,-23 0 0,-1 0 1,25 0-2,-1 0 2,0 0-2,-23 0 2,23 0-2,-23 0 1,23 24 0,0-24-1,-23 0 18,-1 0-17,1 0 16</inkml:trace>
    </iact:actionData>
  </iact:action>
  <iact:action type="add" startTime="68435">
    <iact:property name="dataType"/>
    <iact:actionData xml:id="d2">
      <inkml:trace xmlns:inkml="http://www.w3.org/2003/InkML" xml:id="stk2" contextRef="#ctx0" brushRef="#br0">11166 9655 0,'24'0'9,"-1"0"-2,24 0 1,24 0 0,-24 0 0,48 0-1,-1 0 2,-23 0-1,0 0-1,23 0 3,24 0-2,-47 0 0,-24 0-1,24 0 2,-24 0-1,-23 0 0,0 0 0,-1 0 0,1 0-1,-1 0 1,1 0 1,0 0 95,-24 23-97,0 24 2,23 1-1,-23-25 0,0 24 0,0 48 0,0-48 0,0 24 0,0 0 2,0 0-4,0-1 2,0 1-1,0-47 2,0 47-1,0-24 1,0-24-2,0 25 1,0-1 0,0-24 0,0 25 0,-23-48 0,23 47 0,-24 0 0,24 0 8,0 1-8,0-25 7,-24 1-6,24-1 31,-23-23-16,-1 24-14,24 0-4,-23-24 3,-1 0-2,0 0 0,-46 23 2,46-23-1,-70 24 0,-48-1 0,71-23 0,-71 24 0,24 0 0,0-1 1,-23 1-2,46-24 1,25 0 0,-1 0 0,24 0 0,23 0 8</inkml:trace>
    </iact:actionData>
  </iact:action>
  <iact:action type="add" startTime="69764">
    <iact:property name="dataType"/>
    <iact:actionData xml:id="d3">
      <inkml:trace xmlns:inkml="http://www.w3.org/2003/InkML" xml:id="stk3" contextRef="#ctx0" brushRef="#br0">12913 9607 0,'-47'0'80,"-1"0"-71,-46 0-1,0 0 0,-24 0 0,23 0 0,24 0 0,-23 0 0,-1 0 0,48 0 0,-47 0 0,47 0-1,23 0 2,-23 0-3,23 0 4,1 0 60,-1 48-45,0-1-10,24 24-5,0-48-3,0 48 1,0-24 0,0 24 0,0 24-1,0-1 2,0 0-1,0-23 0,0 24-1,0-25 2,0-22-1,0 22 0,0 1 0,0-47 0,0 70 0,0-70 0,0 0 1,24 23-3,-24-24 2,0 1 9,0 0-2,24-24 58,-1 0-65,1 0 0,47 0 0,-24 23 0,71-23 0,23 0 0,-23 0 0,1 0 0,-1 0 0,0 0 1,-48 0-2,1 0 2,-24 0-2,1 0 2,-25 0-2</inkml:trace>
    </iact:actionData>
  </iact:action>
  <iact:action type="add" startTime="71270">
    <iact:property name="dataType"/>
    <iact:actionData xml:id="d4">
      <inkml:trace xmlns:inkml="http://www.w3.org/2003/InkML" xml:id="stk4" contextRef="#ctx0" brushRef="#br0">20089 9796 0,'0'0'5,"118"-23"-1,47-1 1,-47 0 4,48 1-2,-48 23 2,23 0-2,-23-47 2,-23 47-2,-48 0 1,0 0 0,0 0 0,-23 0 0,0 0 0,-1 0 0,1 0 8,-1 0 1,1 0-1,-24 23 7,47-23-15,-23 0 0,-24 24 0,23-1 0,-23 25 1,24-48-1,0 47-1,-24-24 1,0 25 1,0-1-2,23 24 1,-23-24 0,0 47 0,24 1 0,-24-24 1,0 23-1,0-23 0,0 23-1,0-70 0,0 47 3,0-24-3,0-23 2,0-1-2,0 1 0,0-1 2,0 1-1,0 0 0,-24-24 129,-47 23-127,1 1-4,-25-1 4,24 1-6,-94 0 6,23 23-3,24 0 2,-47-47-2,47 0 1,24 0-1,-1 0 0,24 0 3,24 0-2,24 0 0</inkml:trace>
    </iact:actionData>
  </iact:action>
  <iact:action type="add" startTime="73371">
    <iact:property name="dataType"/>
    <iact:actionData xml:id="d5">
      <inkml:trace xmlns:inkml="http://www.w3.org/2003/InkML" xml:id="stk5" contextRef="#ctx0" brushRef="#br0">11898 10646 0,'23'0'40,"1"0"-22,0 0-12,-1 0 10,1 0-7,-1 0 14,1 0-14,0 0-1,-24-24 8,0 1-1,23 23 1,-23-24 9,0 1-17,0-1 24,0 0-8,-23 1-8,-1 23-8,0 0 0,24-24 8,-23 24-8,-1-23 0,1 23 23,-1 0-14,0 0 31,24 23 9,0 1-40,0-1-10,0 25 11,24-25-12,0-23 3,-24 24 6,23-24-8,1 0 0,-1 0 9,1 0 17,-24-24 7,-24-23-32,-23 23 17,24 1-17,23-1 7,0 48 56,0-1-62,0 1-1,0 0 0,0-1-1,23-23 1,1 0 49</inkml:trace>
    </iact:actionData>
  </iact:action>
  <iact:action type="add" startTime="74731">
    <iact:property name="dataType"/>
    <iact:actionData xml:id="d6">
      <inkml:trace xmlns:inkml="http://www.w3.org/2003/InkML" xml:id="stk6" contextRef="#ctx0" brushRef="#br0">12205 9914 0,'23'0'98,"1"24"-91,-24 0 2,23-1-1,-23 72-1,0-48 1,0 0 0,0 24 0,0 0 0,0 23 0,0-47 0,0 48 0,0-48-1,0 0 2,0-23-1,0-1 0,0 1 7,0-48 137</inkml:trace>
    </iact:actionData>
  </iact:action>
  <iact:action type="add" startTime="75459">
    <iact:property name="dataType"/>
    <iact:actionData xml:id="d7">
      <inkml:trace xmlns:inkml="http://www.w3.org/2003/InkML" xml:id="stk7" contextRef="#ctx0" brushRef="#br0">12559 9843 0,'-24'0'81,"-23"0"-64,-24 0-10,47 0 1,-23 0 0,0 0 1,23 0-2,-23 0 2,24 0-1,-1 0-1,-23 0 2,23 0 30</inkml:trace>
    </iact:actionData>
  </iact:action>
  <iact:action type="add" startTime="76276">
    <iact:property name="dataType"/>
    <iact:actionData xml:id="d8">
      <inkml:trace xmlns:inkml="http://www.w3.org/2003/InkML" xml:id="stk8" contextRef="#ctx0" brushRef="#br0">12795 10670 0,'0'0'4,"-24"0"0,1 0 5,-25 0-3,25 0 3,-24 0-1,23 0 1,0 23-2,-23-23 2,24 0-2,-1 0 1,0 0 0,1 0 7,-1 0-6,0 0-1,1 0 9,-1 0-10,1 0 19,-1 0-4,0 0-13,1 0 85,-1 0-86</inkml:trace>
    </iact:actionData>
  </iact:action>
  <iact:action type="remove" startTime="81606">
    <iact:property name="style" value="instant"/>
    <iact:actionData xml:id="d9" ref="#d5"/>
  </iact:action>
  <iact:action type="add" startTime="81622">
    <iact:property name="dataType" value="strokeEraser"/>
    <iact:actionData xml:id="d10">
      <inkml:trace xmlns:inkml="http://www.w3.org/2003/InkML" xml:id="stk9" contextRef="#ctx0" brushRef="#br1">21883 14282 0,'23'0'35</inkml:trace>
    </iact:actionData>
  </iact:action>
  <iact:action type="remove" startTime="82079">
    <iact:property name="style" value="instant"/>
    <iact:actionData xml:id="d11" ref="#d2"/>
    <iact:actionData xml:id="d12" ref="#d6"/>
  </iact:action>
  <iact:action type="add" startTime="82091">
    <iact:property name="dataType" value="strokeEraser"/>
    <iact:actionData xml:id="d13">
      <inkml:trace xmlns:inkml="http://www.w3.org/2003/InkML" xml:id="stk10" contextRef="#ctx0" brushRef="#br1">22284 14258 0</inkml:trace>
    </iact:actionData>
  </iact:action>
  <iact:action type="remove" startTime="82806">
    <iact:property name="style" value="instant"/>
    <iact:actionData xml:id="d14" ref="#d7"/>
  </iact:action>
  <iact:action type="add" startTime="82817">
    <iact:property name="dataType" value="strokeEraser"/>
    <iact:actionData xml:id="d15">
      <inkml:trace xmlns:inkml="http://www.w3.org/2003/InkML" xml:id="stk11" contextRef="#ctx0" brushRef="#br1">22355 13550 0</inkml:trace>
    </iact:actionData>
  </iact:action>
  <iact:action type="remove" startTime="83332">
    <iact:property name="style" value="instant"/>
    <iact:actionData xml:id="d16" ref="#d8"/>
  </iact:action>
  <iact:action type="add" startTime="83335">
    <iact:property name="dataType" value="strokeEraser"/>
    <iact:actionData xml:id="d17">
      <inkml:trace xmlns:inkml="http://www.w3.org/2003/InkML" xml:id="stk12" contextRef="#ctx0" brushRef="#br1">22402 14305 0</inkml:trace>
    </iact:actionData>
  </iact:action>
  <iact:action type="remove" startTime="83868">
    <iact:property name="style" value="instant"/>
    <iact:actionData xml:id="d18" ref="#d3"/>
  </iact:action>
  <iact:action type="add" startTime="83875">
    <iact:property name="dataType" value="strokeEraser"/>
    <iact:actionData xml:id="d19">
      <inkml:trace xmlns:inkml="http://www.w3.org/2003/InkML" xml:id="stk13" contextRef="#ctx0" brushRef="#br1">21812 14164 0</inkml:trace>
    </iact:actionData>
  </iact:action>
  <iact:action type="remove" startTime="84934">
    <iact:property name="style" value="instant"/>
    <iact:actionData xml:id="d20" ref="#d4"/>
  </iact:action>
  <iact:action type="add" startTime="84943">
    <iact:property name="dataType" value="strokeEraser"/>
    <iact:actionData xml:id="d21">
      <inkml:trace xmlns:inkml="http://www.w3.org/2003/InkML" xml:id="stk14" contextRef="#ctx0" brushRef="#br1">30664 13314 0</inkml:trace>
    </iact:actionData>
  </iact:action>
  <iact:action type="remove" startTime="86036">
    <iact:property name="style" value="instant"/>
    <iact:actionData xml:id="d22" ref="#d0"/>
  </iact:action>
  <iact:action type="add" startTime="86038">
    <iact:property name="dataType" value="strokeEraser"/>
    <iact:actionData xml:id="d23">
      <inkml:trace xmlns:inkml="http://www.w3.org/2003/InkML" xml:id="stk15" contextRef="#ctx0" brushRef="#br1">20514 12889 0</inkml:trace>
    </iact:actionData>
  </iact:action>
  <iact:action type="add" startTime="87294">
    <iact:property name="dataType" value="strokeEraser"/>
    <iact:actionData xml:id="d24">
      <inkml:trace xmlns:inkml="http://www.w3.org/2003/InkML" xml:id="stk16" contextRef="#ctx0" brushRef="#br1">12700 13668 0</inkml:trace>
    </iact:actionData>
  </iact:action>
  <iact:action type="add" startTime="87763">
    <iact:property name="dataType" value="strokeEraser"/>
    <iact:actionData xml:id="d25">
      <inkml:trace xmlns:inkml="http://www.w3.org/2003/InkML" xml:id="stk17" contextRef="#ctx0" brushRef="#br1">12676 13668 0</inkml:trace>
    </iact:actionData>
  </iact:action>
  <iact:action type="remove" startTime="88132">
    <iact:property name="style" value="instant"/>
    <iact:actionData xml:id="d26" ref="#d1"/>
  </iact:action>
  <iact:action type="add" startTime="88133">
    <iact:property name="dataType" value="strokeEraser"/>
    <iact:actionData xml:id="d27">
      <inkml:trace xmlns:inkml="http://www.w3.org/2003/InkML" xml:id="stk18" contextRef="#ctx0" brushRef="#br1">12535 13715 0</inkml:trace>
    </iact:actionData>
  </iact:action>
  <iact:action type="add" startTime="103396">
    <iact:property name="dataType"/>
    <iact:actionData xml:id="d28">
      <inkml:trace xmlns:inkml="http://www.w3.org/2003/InkML" xml:id="stk19" contextRef="#ctx0" brushRef="#br0">3116 11543 0,'0'-23'26,"-23"23"-19,-1 0 9,1 0-10,-1 0 3,0 0 0,-23 0-1,24 0 7,-25 0-6,48-24-3,-23 24 3,-1 0-2,0 0 9,1 0-7,-1 0 7,24 47 152,0 0-160,0-23 0,0 23 0,0-23 0,0 23 1,0 0-2,24-23 3,-24 47-4,0-48 3,47 1-2,-47-1 10,0 1-10,24-24 121,-1 0-112,1 0-7,23 0 7,-23 0-9,23 0 2,0 24-3,-23-24 4,23 0-3,0 23 1,-23-23 0,-1 0 0,1 0 0</inkml:trace>
    </iact:actionData>
  </iact:action>
  <iact:action type="add" startTime="105212">
    <iact:property name="dataType"/>
    <iact:actionData xml:id="d29">
      <inkml:trace xmlns:inkml="http://www.w3.org/2003/InkML" xml:id="stk20" contextRef="#ctx0" brushRef="#br0">11827 11614 0,'47'0'47,"-23"0"-32,23 0 2,-23 0-9,-1 0 57,-23 24-56,24-24-2,-1 0 2,-23 23-3,0 1 11,0-1-8,0 25 13,0-25-13,0 1 7,0-1-9,0 1 2,0 23-1,0-23 0,0-1 0,0 25-1,0-1 10,0-24-9,0 1 8,-23-24 96,-1 0-104,1 0 0,-1 0-1,0 0 3,1 0 6,-1 0-8</inkml:trace>
    </iact:actionData>
  </iact:action>
  <iact:action type="add" startTime="106364">
    <iact:property name="dataType"/>
    <iact:actionData xml:id="d30">
      <inkml:trace xmlns:inkml="http://www.w3.org/2003/InkML" xml:id="stk21" contextRef="#ctx0" brushRef="#br0">12512 11638 0,'0'0'1,"-24"0"5,0 0 10,1 0-8,-1 0 9,0 0-9,1 0 0,23 47 119,0-24-118,0 25-1,0-25 0,0 24 2,0 24-4,0-47 4,0 23-4,0 24 3,0-24 7,0-23-9,23-24 9,-23 23-8,24-23 137,0 0-131,23 24-4,-23-24-2,23 0-1,0 0 1,-23 0 0,23 0-1,-24 0 2,1 0-1,0 0 8</inkml:trace>
    </iact:actionData>
  </iact:action>
  <iact:action type="add" startTime="107900">
    <iact:property name="dataType"/>
    <iact:actionData xml:id="d31">
      <inkml:trace xmlns:inkml="http://www.w3.org/2003/InkML" xml:id="stk22" contextRef="#ctx0" brushRef="#br0">23063 11614 0,'24'0'15,"0"0"1,23 0 8,-24 0-16,25 0 0,-1 0 0,0 0-1,24 24 1,-24-24 0,0 0 1,48 0-1,-24 23 0,-24-23 1,-24 0-2,1 0 33,-24 24 34,0-1-57,0 1-11,0 0 4,0-1-4,-24 1 3,24-1-2,-23 25 1,23-25-1,-24 1 2,24-1-2,-23 1 2,-1 47-2,0-48 2,1 1-2,23 0 1,-24-1 1,24 1-3,-47-1 3,23-23 14,24 24 2,0 0 8,-23-24-17,-1 0-8,0 0-1,1 23 2,-1-23 0,1 0-2,-25 0 1,25 0 0,-48 0 0,47 0 0,-23 0 0,0 0 0,0 0 0,23 0 0,1 0 0,-1 0 0,0 0 0,-23 0 0,47 24 8,-23-24-8,-1 0 33</inkml:trace>
    </iact:actionData>
  </iact:action>
  <iact:action type="add" startTime="128508">
    <iact:property name="dataType"/>
    <iact:actionData xml:id="d32">
      <inkml:trace xmlns:inkml="http://www.w3.org/2003/InkML" xml:id="stk23" contextRef="#ctx0" brushRef="#br0">11308 13951 0,'23'0'106,"24"0"-100,-23 0 3,23 0-1,0 0 0,24 0 0,0 0 0,-24 0 0,48 0 1,-24 0-2,23 0 0,-70 0 1,70 0 0,-23 0-1,-24 0 1,24 0 1,0 0-1,-48 0 0,24 0 0,1 0 0,-25 0 0,25 0 1,-25 0 5,1 0-5,-1 0-2,25 0 10,-25 0-9,1 0 7,-1 0-6,1 0-1,23 0 0,-23 0 0,-1 0-1,25 0 2,-25 0-1,24 0 0,-23 0 0,23 0 0,-23 0 0,-1 0 0,25 0 0,-25 0-1,24 0 1,-23 0 2,0 0 5,-1 0-7,1 0 8,0 0 128,-24-24-136,0 1 9,0-1-10,0 1 1,0-1 1,0 0-2,0 1 2,0-1-1,0 0-1,0-23 1,0 24 0,0-25 0,0 25 0,0-1 0,0 1-1,0-1 2,0 0-1,0 1 0,0-1 0,0-23 0,0 0 0,0 23 0,0 1 0,0-1 2,0 0-4,0-23 1,0 24 11,0-25-11,0 25 18,0-1-11,0 1 11,0-1-17,0 0 0,-24 24 8,24-23-8,0-1 0,-24 24 15,1-24-14,-25 24 7,25 0-8,-24 0 1,-1 0-2,1 0 0,0-23 2,-24 23-1,24 0 0,-24 0 0,0 0 0,24 0 0,-47 0 0,23 0 0,24 0 0,-24 0 0,0 0 0,24 0 0,-24-24 0,24 24-1,23 0 2,-23 0-1,-24 0 0,24 0 8,23 0-8,1 0 1,-24-23-2,-1 23 9,1 0-8,24 0 7,-25 0-7,25 0 8,-1 0-5,-23 0-4,0 0 7,23 0 10,0 0-8,24-24 98,-23 24-98,23 24 1,-24-1-10,24 1 8,0 23-6,0-23 9,0 23-13,-23-47 2,23 47 10,0 0-2,0 1-7,0-25 7,0 1-5,0-1-3,0 25 1,0-1 7,0-24-6,-24 25 0,24-25-1,-24 1-1,24-1 1,-23 25 1,23-1 6,0-24-6,0 1-1,0 23-1,0 0 8,0-23-5,0 0-3,-24 23 1,24-23 1,0-1-2,0 1 2,0-1-2,0 1 76,0 0-69,0-1 19</inkml:trace>
    </iact:actionData>
  </iact:action>
  <iact:action type="add" startTime="143507">
    <iact:property name="dataType"/>
    <iact:actionData xml:id="d33">
      <inkml:trace xmlns:inkml="http://www.w3.org/2003/InkML" xml:id="stk24" contextRef="#ctx0" brushRef="#br0">7554 15934 0,'47'23'249,"-23"-23"-242,47 0 3,-24 24-2,0-24 1,24 0-1,-24 0-1,1 0 2,22 0-3,-22 0 3,-1 0-2,0 0 1,24 0 0,-48 0 0,25 0 0,-25 0 8,24 0-8,-47 24 15,24-24-14,0 0-1,-1 0 0,1 0 0,0 0 0,-1 0 0,1 0 0,-1 0 0,1 0 0,47 0 0,-48 0 0,48 0 0,-24 0-1,1 0 2,-25 0-1,1 0 0,23 0-1,0 0 2,-23 0-2,-1 0 2,25 0-1,-48-24 0,23 24 0,1 0 0,23-24 0,0 24-2,-23 0 11,0 0-9,-1 0-1,1 0 2,-1 0-2,1 0 10,0 0 48,-1-23-49,1-1 0,-24 1-7,23 23-2,1-24 9,-24 0 8,0 1-15,24-1-3,-1 1 2,-23-25 2,24 1-1,-24 0-2,0 0 1,0-24-2,0 47 3,23-23-1,-23 0 2,0 23-4,0 1 3,0-1-2,0 0 2,0-23-1,0 24 0,0-25-2,-23 1 2,23 0 7,-24 0-5,24 23-2,0 1 0,-23-1 0,23 0 0,0 1 0,0-1 0,0 1-1,0-25 2,0 25 7,0-1-8,0 1 0,0-1 0,0 0 0,-24 1 9,24-1-12,0 1 29,0-1-27,0 0 2,0 1 7,0-1-8,-24 24 40,1-24-41,-1 24 17,1-23-15,-1 23-1,-23 0 1,23 0-2,-23 0 1,0 0 0,-1 0 1,-22 0-2,-1 0 1,24 0 0,-24-24 0,24 24 0,-24 0 0,24 0 0,-24 0-1,24 0 10,23 0-10,-23 0 1,23 0 1,1 0-1,-25 0 0,25 0 0,-1 0 0,-23 0 0,23 0 0,-23 0 0,23 0 0,-23 0 0,0 0 0,23 0 0,-46 0-2,-1 0 5,47 0-4,-47 0 1,48 0 0,-48 0 0,24 0-2,-24 0 11,47 0-8,1 0 0,-1 0-3,0 0 3,1 0 63,23 24 56,0-1-120,0 1 4,0 0-8,0 23 4,0-23 0,0 23 0,0 0 1,0-23-2,0 23 2,0-24-2,0 48 2,0-24-2,0 1 2,0-1-2,0 24 2,0-48-2,0 48 2,0-47-2,0-1 0,0 1 2,0-1 0,0 1-2,0 23 2,0-23 6,0-1-7,0 1 0,0 0 9,0-1-10,0 1 9,0 0-8,0-1-1,0 1 11,0-1-11,0 1 0,0 0 3,0-1-3,0 1 1,0-1 0,23 1 0,-23 0 8,0-1 0,0 1 145,0-1-153,24-23 0,-24 24 10,0 0-5</inkml:trace>
    </iact:actionData>
  </iact:action>
  <iact:action type="add" startTime="172220">
    <iact:property name="dataType"/>
    <iact:actionData xml:id="d34">
      <inkml:trace xmlns:inkml="http://www.w3.org/2003/InkML" xml:id="stk25" contextRef="#ctx0" brushRef="#br0">3211 16500 0,'-24'0'48,"1"0"-39,-48-23 0,24 23-2,23 0 2,-70 0-2,23 0 1,47-24-2,-23 24 4,23 0-4,-23 0 4,23 0-2,1 0 47,23 24 2,0-1-50,0 25 2,0-1-2,0-24 2,0 48-2,0-24 1,0 1 0,0-1 0,23 24 0,-23-24 0,0 24 0,0 0 0,0-48 0,0 24 0,0 1 0,24-48 0,-24 23-1,24-23 145,-1 0-111,1 0-32,-1 0-3,1 0 12,23 0-10</inkml:trace>
    </iact:actionData>
  </iact:action>
  <iact:action type="add" startTime="173692">
    <iact:property name="dataType"/>
    <iact:actionData xml:id="d35">
      <inkml:trace xmlns:inkml="http://www.w3.org/2003/InkML" xml:id="stk26" contextRef="#ctx0" brushRef="#br0">8286 16571 0,'0'-23'9,"47"23"-2,-23 0 2,23 0-1,24 0 0,-47-48 0,23 25-1,24 23 1,-48-24 7,1 24-6,-1 0-1,-23-23 25,24 23 6,0 0-23,-1 0 0,1 0-8,-1 0 0,1 0 8,0 0-8,-1 23 16,1-23-17,-24 24 2,0 23-1,0-23 0,0 23 0,0-24 1,0 48-2,0 0 2,0-24-2,0 24 2,0 23-2,0-46 2,0 23-2,0-1 2,0-22-2,0 22 2,0-22-2,-24-25 1,24 1 0,-23 23 4,-1-47 105,-23 24-110,23-24 10,-23 23-9,23-23-1,1 0 1,-1 0 0,24 24 0,-71-24 0,48 0 0,-1 0 0,1 0 0,-1 0 0,0 0 8,1 0-8</inkml:trace>
    </iact:actionData>
  </iact:action>
  <iact:action type="add" startTime="175011">
    <iact:property name="dataType"/>
    <iact:actionData xml:id="d36">
      <inkml:trace xmlns:inkml="http://www.w3.org/2003/InkML" xml:id="stk27" contextRef="#ctx0" brushRef="#br0">10198 16430 0,'-47'0'24,"-24"0"-7,24 0-10,-24 0 1,-47 0-1,24 0 3,-24 0-3,0 0 0,23 0 2,24 0 0,-23 0 3,23 0-9,0 0 4,0 0 9,48 0 16,-1 0 2,24 47 71,0 0-97,0-23 0,0 23 0,0-24 0,0 48-2,0 24 4,0-25-2,24-22 0,-24 22-1,23 1 3,-23-23-4,24-1 3,0 0-2,-1 24 2,1-71-2,-1 47 2,1-23-2,0-1 3,-24 1 5,47-24 97,47 0-103,-46 0-2,22 0 2,1 0-2,-47-24 1,23 24-1,0-23 4,-23 23-5</inkml:trace>
    </iact:actionData>
  </iact:action>
  <iact:action type="add" startTime="176451">
    <iact:property name="dataType"/>
    <iact:actionData xml:id="d37">
      <inkml:trace xmlns:inkml="http://www.w3.org/2003/InkML" xml:id="stk28" contextRef="#ctx0" brushRef="#br0">16170 16500 0,'0'0'2,"48"0"9,-1 0-8,0-23 5,0-1-1,-47 1 1,24 23 0,0 0 1,-1 0-2,1 0 68,-1 0-68,1 23 9,-24 1-6,24-1-2,-1 25 0,1-25-4,-24 1 6,23 47-1,-23-48-2,24 24 2,-24 24-2,24 0 2,-1-47-2,-23 46 1,0 1 1,0-23-2,0 22 2,0-22-2,0-1 1,0-24 1,0 1-2,24 0 9,-24-1 0,-24-23 16,1 0-24,-25 0 8,25 0-8,-24 0 0,23 0 0,0 0 0,1 0 0,-24 0 0,-24 0 0,23 0 0,25 0 0,-24 0 1,23 24 6,0-24 9,1 0 16,-1 0-15,1 0-19,-25 0 10</inkml:trace>
    </iact:actionData>
  </iact:action>
  <iact:action type="add" startTime="180508">
    <iact:property name="dataType"/>
    <iact:actionData xml:id="d38">
      <inkml:trace xmlns:inkml="http://www.w3.org/2003/InkML" xml:id="stk29" contextRef="#ctx0" brushRef="#br0">10977 17209 0,'-47'0'287,"47"23"-271,-24-23-5,1 0-5,23 24 2,-24 23-1,1-47 3,-1 47-4,24-23 3,-24-24-2,1 0 1,-1 23-1,0 1 2,-23 0-2,24-24 10,-25 0-9,48 23 0,-23-23 9,-1 0-3,1 0 11,-1 0-16,0 24-1,1-24 0,-1 0 0,1 0 0,-1 0 8,-23 0-8,23 0 0,1 0 0,-1 23 0,0-23 0,-23 0 0,0 24 0,23-24 0,1 0 0,-1 0 0,-23 0 0,0 24 0,23-24 0,0 0 0,-23 0 0,47 23 1,-71-23-1,71 24 0,-47-24 1,-47 0 5,47 0-7,23 0 2,0 0-1,-23 0 0,24 0 0,-48 0 1,24 0-3,-1 0 3,-46 0-1,23 0-1,24 0 2,0 0-1,-24 0-1,47 0 2,-47 0-1,24 23 0,24-23 0,-48 0 0,47 0 0,1 0 0,-25 0 0,25 24 0,-1-24-1,-23 0 2,0 0 7,23 0-8,-23 0 0,-24 0 0,47 24 0,-70-24 0,23 0 0,24 0 0,-24 0 0,-23 0-2,-1 0 3,48 0 0,-24 0-1,1 0 0,46 0-1,-71 0 1,48 0 1,-24 0 5,1 0 4,46 0-10,-23-24 0,0 24 0,23 0 0,-23 0 0,0 0 0,23-24 0,0 24 0,1 0 0,23-23 1,-24-1 7,1 24-9,23-23 25,-24 23-24,24-24 110,-24 24-100,24-24-11,-23 24 0,-1-47 17,1 47-14,-1 0-2,24-23-2,-24 23 52,24-24-50</inkml:trace>
    </iact:actionData>
  </iact:action>
  <iact:action type="add" startTime="182500">
    <iact:property name="dataType"/>
    <iact:actionData xml:id="d39">
      <inkml:trace xmlns:inkml="http://www.w3.org/2003/InkML" xml:id="stk30" contextRef="#ctx0" brushRef="#br0">6752 17327 0,'0'-24'105,"0"0"13,0 1-102,23 23 122,1 23-113,-24 25-20,0-25 2,23 24 1,-23-23 0,0 23 1,24-23-2,-24-1 2,0 1-1,0 0 0,0-1 17,0-46 121,0-25-137,0 25-3,0-1 2,0 1 0,0-1-1,0-23 1,0 23 8,0 1-9,0-1 11,0 0 6,-24 24-17,48 0 145,0 0-136,-1 0-8,1 0 8,0 0-9,-1 0 9,1 0-7,-1 0-2,1 0 9,0 0-9,-1 0 10,1 0 8,-1 0-10,1 0 2,0 0 15</inkml:trace>
    </iact:actionData>
  </iact:action>
  <iact:action type="add" startTime="184580">
    <iact:property name="dataType"/>
    <iact:actionData xml:id="d40">
      <inkml:trace xmlns:inkml="http://www.w3.org/2003/InkML" xml:id="stk31" contextRef="#ctx0" brushRef="#br0">8735 17303 0,'23'0'81,"1"0"-74,-1 0 10,1 0-10,0 0 0,-1 0 1,24 0 0,-23 0 0,0 24 1,-1-24-2,24 0 1,-23 23 0,0-23 0,23 0-1,-24 0 2,1 0-2,0 0 1,-1 0 1,1 24-1,23-24 0,0 0 8,-23 0-8,0 0 0,-1 0 1,1 0-1,-1 0 0,1 0 0,0 0 15,-1 0-14,1 0 15,-24-24-16,23 1 0,-23-25 8,24 1-8,-24 24 8,0-1-8,0-23 8,0 23-8,0 1 8,0-25-8,0 25 7,0-1-6,0 0-1,-24 1 15,24-1-14,0 1 6,0-1-6,-47 0 0,24 24 5,-1-23 4,0 23-10,24-24 7,-23 24-8,-1 0 2,1 0-1,-1 0 8,0 0-8,-46 0 0,46 0 0,-23 0 0,-1 0 1,25 0-2,-1 0 1,-23 0 0,0-23 8,0 23-8,23 0 8,0 0-8,1 0 8,-1 0 0,1 0-8,-25 0 7,1 0 1,24 23 8,-25-23-15,48 24-2,-47-1 1,24 1 1,23 0-2,-24-1 2,0-23-1,1 47 0,23-23-1,0 0 1,0 23 0,0 0 8,0-23-8,0 23 0,0-23-1,0-1 3,23 24-3,1-23 1,-24 0 0,24 23 1,-24-24-2,23 1 18,1-24-18,23 24 9,-23-1-7,-1-23-2,24 0 2,-23 0-1,23 0-1,24 24 2,-47-24-1,23 0 0,0 0 0,0 0 0,-23 0 0,23 23 0,-23-23 0,23 0 8,-23 0-8,23 0 0,0 0 0,0 0 7,-23 0-6,-1 0-1,25 0-1,-25 0 2,24 0 8,-23 0-10,0 0 15,-1 0 2,1 0 10,-1-23-18,1 23-8,-24-47 0,24-1 14,-1 25-6,-23-1 0,0 1-7,0-1-2,0 0 9,0-23-6,-23 47 6,23-47-10,0 23 4,-24 24-4,0-47 10,1 24 9,-1-1-9,1 24-8,-1-24 1,0 1 6,-23-1-7,24 24-1,-1-24 3,0 24-3,-23 0 2,24 0-2,-1 0 2,-23 0-2,23 0 0,-23 0 1,-24 0 0,47-23 0,-23 23 2,-24 0-3,48 0 10,-24 0-9,23 0 7,0 0-7,1 0 0,-1 0 16,1 0-16</inkml:trace>
    </iact:actionData>
  </iact:action>
  <iact:action type="add" startTime="190237">
    <iact:property name="dataType" value="strokeEraser"/>
    <iact:actionData xml:id="d41">
      <inkml:trace xmlns:inkml="http://www.w3.org/2003/InkML" xml:id="stk32" contextRef="#ctx0" brushRef="#br1">17917 21245 0</inkml:trace>
    </iact:actionData>
  </iact:action>
  <iact:action type="remove" startTime="190622">
    <iact:property name="style" value="instant"/>
    <iact:actionData xml:id="d42" ref="#d40"/>
  </iact:action>
  <iact:action type="add" startTime="190632">
    <iact:property name="dataType" value="strokeEraser"/>
    <iact:actionData xml:id="d43">
      <inkml:trace xmlns:inkml="http://www.w3.org/2003/InkML" xml:id="stk33" contextRef="#ctx0" brushRef="#br1">18601 21009 0</inkml:trace>
    </iact:actionData>
  </iact:action>
  <iact:action type="add" startTime="191054">
    <iact:property name="dataType" value="strokeEraser"/>
    <iact:actionData xml:id="d44">
      <inkml:trace xmlns:inkml="http://www.w3.org/2003/InkML" xml:id="stk34" contextRef="#ctx0" brushRef="#br1">19074 20443 0</inkml:trace>
    </iact:actionData>
  </iact:action>
  <iact:action type="remove" startTime="191390">
    <iact:property name="style" value="instant"/>
    <iact:actionData xml:id="d45" ref="#d36"/>
  </iact:action>
  <iact:action type="add" startTime="191409">
    <iact:property name="dataType" value="strokeEraser"/>
    <iact:actionData xml:id="d46">
      <inkml:trace xmlns:inkml="http://www.w3.org/2003/InkML" xml:id="stk35" contextRef="#ctx0" brushRef="#br1">18956 20159 0</inkml:trace>
    </iact:actionData>
  </iact:action>
  <iact:action type="remove" startTime="191790">
    <iact:property name="style" value="instant"/>
    <iact:actionData xml:id="d47" ref="#d35"/>
  </iact:action>
  <iact:action type="add" startTime="191809">
    <iact:property name="dataType" value="strokeEraser"/>
    <iact:actionData xml:id="d48">
      <inkml:trace xmlns:inkml="http://www.w3.org/2003/InkML" xml:id="stk36" contextRef="#ctx0" brushRef="#br1">18625 20159 0</inkml:trace>
    </iact:actionData>
  </iact:action>
  <iact:action type="add" startTime="192342">
    <iact:property name="dataType" value="strokeEraser"/>
    <iact:actionData xml:id="d49">
      <inkml:trace xmlns:inkml="http://www.w3.org/2003/InkML" xml:id="stk37" contextRef="#ctx0" brushRef="#br1">18649 21127 0</inkml:trace>
    </iact:actionData>
  </iact:action>
  <iact:action type="add" startTime="192684">
    <iact:property name="dataType" value="strokeEraser"/>
    <iact:actionData xml:id="d50">
      <inkml:trace xmlns:inkml="http://www.w3.org/2003/InkML" xml:id="stk38" contextRef="#ctx0" brushRef="#br1">18720 21175 0</inkml:trace>
    </iact:actionData>
  </iact:action>
  <iact:action type="remove" startTime="193038">
    <iact:property name="style" value="instant"/>
    <iact:actionData xml:id="d51" ref="#d38"/>
  </iact:action>
  <iact:action type="add" startTime="193055">
    <iact:property name="dataType" value="strokeEraser"/>
    <iact:actionData xml:id="d52">
      <inkml:trace xmlns:inkml="http://www.w3.org/2003/InkML" xml:id="stk39" contextRef="#ctx0" brushRef="#br1">18743 21269 0</inkml:trace>
    </iact:actionData>
  </iact:action>
  <iact:action type="remove" startTime="193798">
    <iact:property name="style" value="instant"/>
    <iact:actionData xml:id="d53" ref="#d39"/>
  </iact:action>
  <iact:action type="add" startTime="193807">
    <iact:property name="dataType" value="strokeEraser"/>
    <iact:actionData xml:id="d54">
      <inkml:trace xmlns:inkml="http://www.w3.org/2003/InkML" xml:id="stk40" contextRef="#ctx0" brushRef="#br1">17043 20986 0</inkml:trace>
    </iact:actionData>
  </iact:action>
  <iact:action type="remove" startTime="194731">
    <iact:property name="style" value="instant"/>
    <iact:actionData xml:id="d55" ref="#d34"/>
  </iact:action>
  <iact:action type="add" startTime="194738">
    <iact:property name="dataType" value="strokeEraser"/>
    <iact:actionData xml:id="d56">
      <inkml:trace xmlns:inkml="http://www.w3.org/2003/InkML" xml:id="stk41" contextRef="#ctx0" brushRef="#br1">12889 20183 0</inkml:trace>
    </iact:actionData>
  </iact:action>
  <iact:action type="remove" startTime="195942">
    <iact:property name="style" value="instant"/>
    <iact:actionData xml:id="d57" ref="#d37"/>
  </iact:action>
  <iact:action type="add" startTime="195957">
    <iact:property name="dataType" value="strokeEraser"/>
    <iact:actionData xml:id="d58">
      <inkml:trace xmlns:inkml="http://www.w3.org/2003/InkML" xml:id="stk42" contextRef="#ctx0" brushRef="#br1">26344 20183 0</inkml:trace>
    </iact:actionData>
  </iact:action>
  <iact:action type="add" startTime="196766">
    <iact:property name="dataType" value="strokeEraser"/>
    <iact:actionData xml:id="d59">
      <inkml:trace xmlns:inkml="http://www.w3.org/2003/InkML" xml:id="stk43" contextRef="#ctx0" brushRef="#br1">19640 19168 0</inkml:trace>
    </iact:actionData>
  </iact:action>
  <iact:action type="remove" startTime="197382">
    <iact:property name="style" value="instant"/>
    <iact:actionData xml:id="d60" ref="#d33"/>
  </iact:action>
  <iact:action type="add" startTime="197386">
    <iact:property name="dataType" value="strokeEraser"/>
    <iact:actionData xml:id="d61">
      <inkml:trace xmlns:inkml="http://www.w3.org/2003/InkML" xml:id="stk44" contextRef="#ctx0" brushRef="#br1">19475 18908 0</inkml:trace>
    </iact:actionData>
  </iact:action>
  <iact:action type="remove" startTime="198051">
    <iact:property name="style" value="instant"/>
    <iact:actionData xml:id="d62" ref="#d32"/>
  </iact:action>
  <iact:action type="add" startTime="198056">
    <iact:property name="dataType" value="strokeEraser"/>
    <iact:actionData xml:id="d63">
      <inkml:trace xmlns:inkml="http://www.w3.org/2003/InkML" xml:id="stk45" contextRef="#ctx0" brushRef="#br1">21670 17539 0,'24'0'47,"-24"-23"-31</inkml:trace>
    </iact:actionData>
  </iact:action>
  <iact:action type="remove" startTime="199038">
    <iact:property name="style" value="instant"/>
    <iact:actionData xml:id="d64" ref="#d29"/>
  </iact:action>
  <iact:action type="add" startTime="199044">
    <iact:property name="dataType" value="strokeEraser"/>
    <iact:actionData xml:id="d65">
      <inkml:trace xmlns:inkml="http://www.w3.org/2003/InkML" xml:id="stk46" contextRef="#ctx0" brushRef="#br1">21977 15509 0</inkml:trace>
    </iact:actionData>
  </iact:action>
  <iact:action type="remove" startTime="199454">
    <iact:property name="style" value="instant"/>
    <iact:actionData xml:id="d66" ref="#d30"/>
  </iact:action>
  <iact:action type="add" startTime="199463">
    <iact:property name="dataType" value="strokeEraser"/>
    <iact:actionData xml:id="d67">
      <inkml:trace xmlns:inkml="http://www.w3.org/2003/InkML" xml:id="stk47" contextRef="#ctx0" brushRef="#br1">22402 15651 0</inkml:trace>
    </iact:actionData>
  </iact:action>
  <iact:action type="add" startTime="200278">
    <iact:property name="dataType" value="strokeEraser"/>
    <iact:actionData xml:id="d68">
      <inkml:trace xmlns:inkml="http://www.w3.org/2003/InkML" xml:id="stk48" contextRef="#ctx0" brushRef="#br1">33497 15651 0</inkml:trace>
    </iact:actionData>
  </iact:action>
  <iact:action type="remove" startTime="200829">
    <iact:property name="style" value="instant"/>
    <iact:actionData xml:id="d69" ref="#d31"/>
  </iact:action>
  <iact:action type="add" startTime="200831">
    <iact:property name="dataType" value="strokeEraser"/>
    <iact:actionData xml:id="d70">
      <inkml:trace xmlns:inkml="http://www.w3.org/2003/InkML" xml:id="stk49" contextRef="#ctx0" brushRef="#br1">33402 15910 0,'24'0'14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02:43.008"/>
    </inkml:context>
    <inkml:brush xml:id="br0">
      <inkml:brushProperty name="width" value="0.08819" units="cm"/>
      <inkml:brushProperty name="height" value="0.35278" units="cm"/>
      <inkml:brushProperty name="color" value="#0070C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  <inkml:brush xml:id="br2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10270">
    <iact:property name="dataType"/>
    <iact:actionData xml:id="d0">
      <inkml:trace xmlns:inkml="http://www.w3.org/2003/InkML" xml:id="stk0" contextRef="#ctx0" brushRef="#br0">591 2833 0,'23'0'66,"24"0"-60,24 0 5,-24 0-4,24 0 0,0 0 3,-24 23-2,24-23-2,-24 0 2,0 0-2,24 0 4,-47 0-2,23 0 0,-23 24 0,-1-24-1,1 0 2,23 0-1,0 0 1,1 0-4,-25 0 4,24 0 0,1 0 0,-1 0-2,24 0 2,-48 0-5,48 0 7,-24 0-5,-23 0 3,23 0-1,0 0-1,-23 0 2,23 0-1,-23 0-1,23 0 1,-23 0 0,23 0 0,0 0 0,24 0 8,-48 0-8,25 0 0,22 0 1,-22 0-3,46 0 3,-23 0-1,-24 0 0,47 0 1,-23 0-2,-23 0 2,22 0-2,1 0 2,-47 0-2,23 0 1,0 0-1,-23 0 4,23 0-4,-23 0 8,-1 0-7,1 0 0,-1 0 0,1 0 0,0 0 0,-1 0 0,1 0 1,-1 0 6,25 0-7,-25 0 9,1 0-11,-1 0 4,1 0-2,23 0 0,-23 0-1,23 0 3,-23 0-2,23 0-3,24 0 5,-48 0-1,25 0-3,-25 0 2,1 0 0,23 0 0,-23 0 1,-1 0-2,1 0 1,-1 0 40,1 0-23,0 0 30</inkml:trace>
    </iact:actionData>
  </iact:action>
  <iact:action type="add" startTime="13149">
    <iact:property name="dataType"/>
    <iact:actionData xml:id="d1">
      <inkml:trace xmlns:inkml="http://www.w3.org/2003/InkML" xml:id="stk1" contextRef="#ctx0" brushRef="#br0">1889 4343 0,'23'0'8,"1"0"1,0 0-1,-1 0 7,48 0-7,-24 0 0,48 0 0,-24 0 0,23 0 0,24 0 0,-71 0 0,48 0 1,-1 0-2,-23 0 1,23 0 0,-23 0 0,0 0-1,-47 0 2,46 0-1,-46 0 1,47 0-2,-24 0 2,0 0-2,24 0 2,-24 0-2,24 0 0,0 0 2,-24 0 0,-23 0-2,23 0 2,0 0-2,-23 0 9,-1 0-8,1 0 8,0 0-8,-1 0 16,24 0-8,1 0 0,-25 0-7,1 0 7,-1 0-8,1 0 1,0 0 5,-1 0-6,1 0 17,-1 0-10,1 0-7</inkml:trace>
    </iact:actionData>
  </iact:action>
  <iact:action type="add" startTime="14598">
    <iact:property name="dataType"/>
    <iact:actionData xml:id="d2">
      <inkml:trace xmlns:inkml="http://www.w3.org/2003/InkML" xml:id="stk2" contextRef="#ctx0" brushRef="#br0">2030 4933 0,'24'0'9,"0"0"-2,23 0 0,24 0 2,-24 0-1,24 0 0,23 24 0,-23-24 0,0 0-1,23 0 1,-47 0 0,24 0 0,-24 24 0,24-24 0,-47 0 1,47 0-2,-48 0 3,72 0-3,-1 0 3,-23 0-5,47 0 4,-47 23-2,70-23 1,-70 0 0,0 0 0,24 0 0,-48 0 0,0 0 1,24 0-2,-48 0 1,25 0 0,22 0 0,-46 0 0,23 0 0,0 24 1,1-24-1,-1 0-1,0 0 1,24 0 0,0 0 0,-24 23 0,24 1 1,0-24-2,23 0 3,-47 0-4,0 0 4,24 0-4,-24 0 4,-23 0-4,0 0 3,23 0-2,0 0 1,0 0 0,0 0 0,-23 0 0,23 0 0,-23 0 0,0 0 1,-1 0-2,24 0 1,-23 0 1,23 0-1,-23 0 0,-1 0-1,25 0 1,-25 0 0,1 0 1,-1 0-2,1 0 9,0 0-8,-1 0 0,1 0 7,-1 0-6,1 0 6,0 0-6,-1 0 0,1 0 22,-1 0-15,1 0 16,0 0-23,-1 0 41</inkml:trace>
    </iact:actionData>
  </iact:action>
  <iact:action type="add" startTime="16078">
    <iact:property name="dataType"/>
    <iact:actionData xml:id="d3">
      <inkml:trace xmlns:inkml="http://www.w3.org/2003/InkML" xml:id="stk3" contextRef="#ctx0" brushRef="#br0">2054 5453 0,'47'0'56,"-23"0"-45,47 0-6,-24 23 3,0-23 1,48 0-3,-25 0 6,25 0-4,-48 24 0,47-24-3,-23 0 6,24 0-7,23 0 4,-71 0 2,47 0-4,1 0 3,-24 0 0,-24 0-3,0 0 3,24 0-2,-24 0 2,24 0-2,-48 0 2,48 0 0,-23 0-1,-25 0 0,24 0-1,24 0 2,-24 0-3,24 0 2,-24 0 0,-23 0 1,47 0-3,-48 0 3,1 0 0,0 0-1,-1 0 0,1 0-1,-1 0 1,1 0 8,23 0-8,0 0 8,1 24 0,-25-24-8,1 0 0,0 0 0,-1 0 0,24 0 8,-23 0 0,0 0-7,-1 0-2,1 0 17,-1 0-8,1 0 34,0 0-20,-1 0-5</inkml:trace>
    </iact:actionData>
  </iact:action>
  <iact:action type="add" startTime="23054">
    <iact:property name="dataType"/>
    <iact:actionData xml:id="d4">
      <inkml:trace xmlns:inkml="http://www.w3.org/2003/InkML" xml:id="stk4" contextRef="#ctx0" brushRef="#br0">709 6609 0,'47'0'55,"0"0"-37,0 0-11,-23 0 1,47 0 1,-24 0-1,0 0 0,24 0-1,0 0 3,-24 0-4,24 0 3,0 0-3,-1 0 2,-22 0 1,22 0 0,-22 0-3,46 0 3,-23 0-1,0 0-1,-1 0 2,-22 24-2,-1-24 0,-24 0 2,25 0-1,-1 0 9,-23 0-1,-1 0-9,24 0 0,1 0 2,-25 24-1,24-24-1,-23 0 3,23 0-3,-23 0 2,-1 0-3,25 0 2,-25 0 1,24 0-1,-23 0 0,23 0 0,-23 0 0,-1 0 0,1 0 8,0 0-8,-1 0-1,1 0 3,-1 0-3,1 0 10,0 0-9,-1 0 31,1 0-12,0 0-12,-1 0 1,24 0 1,-23 0-4,0 0-4,-1 0-1,1 0 7,-1 0 10,1 0 31,0 0-32</inkml:trace>
    </iact:actionData>
  </iact:action>
  <iact:action type="add" startTime="26022">
    <iact:property name="dataType"/>
    <iact:actionData xml:id="d5">
      <inkml:trace xmlns:inkml="http://www.w3.org/2003/InkML" xml:id="stk5" contextRef="#ctx0" brushRef="#br0">9490 7082 0,'24'0'88,"23"0"-72,-24 0-8,1 0 1,23 0 1,0 0 6,1 0-9,-25 0 0,24 0-1,24 0 3,-47 0-2,23 23 3,-23-23-4,47 0 4,-24 0-4,-24 0 2,1 0 3,23 0-4,0 0-1,1 24 5,-1-24-4,-24 0-1,25 0 4,-1 0-2,0 0 0,24 0 0,-24 0 0,0 0 0,24 23 0,-24-23 0,24 0 0,-24 0-2,1 0 4,22 0-3,-22 0 1,-1 0-1,24 0 3,-24 0-4,0 0 4,24 0-4,0 0 1,-24 0 3,0 0-2,24 0 0,-24 0 0,24 0-1,0 0 0,-24 24 2,71-24-1,-24 0 0,-23 0 0,0 0 1,23 0-2,-23 0 1,0 0 0,0 0 0,0 24 0,23-24 1,-47 0-2,24 0 2,0 0-2,23 0 2,-23 0-2,24 0 3,23 0-4,-47 0 4,-24 0-4,47 0 3,-23 0-2,23 0 0,-23 0 1,0 0 1,23 0 0,-46 0-2,46 0 2,1 0-2,-1 0 2,-47 0-2,24 0 1,0 0 0,0 23 1,23-23-1,0 0-1,1 0 2,-48 24-2,48-24 2,-1 0-1,-23 0-1,0 23 0,-1-23 3,25 0-4,-1 24 3,-47-24-1,1 0 0,-1 24 0,0-24 0,0 0 1,1 0-1,-1 0-1,-24 0 1,1 23 0,23-23 0,0 0 0,1 0 1,-1 0-2,24 0 1,-48 0 0,24 0 1,-23 0-2,23 0 2,0 0-2,-23 0 3,23 0-3,-23 0 0,47 0 1,-24 0 1,-23 0-2,23 0 2,0 0-2,0 0 1,24 0-1,0 0 2,-48-23 3,25 23-4,22-24-3,-46 24 2,23 0 1,24 0-1,-24 0 2,0 0-1,-23-24 0,47 1-1,0 23 3,-48 0-3,25 0 2,-1-24-2,0 24 2,24 0-2,-24 0 3,0 0-4,0 0 2,24 0 1,-47 0-1,47 0-1,-24 0 1,0 0 1,0 0-1,0 0 0,-23 0 0,23 0 0,24 0-1,-47 0 1,23 0 0,-23 0 1,46 0-1,-22 0 0,-1 0-1,24 0 1,-1 0 0,-22 0 0,22 0 0,25 0 1,-48 0-2,24 0 2,0 0-2,-24 0 1,47 0 1,-23 0-2,-24 0 1,24 0 0,0 0 0,-47 0 0,70 0 0,0 0 0,1 0 1,-48 0-2,24 0 1,23 0 1,-23 0-1,0 0-1,23 0 1,-46 0 0,46 0-1,24 0 2,-23 0-1,-1 0 0,24 0 1,-47 0-1,0 0 1,23 0-3,-23 0 3,-24 0-2,24 0 2,0 0-2,-24 0 1,24 0 0,0 0 0,-24 0 0,24 0 1,23 0-2,-70 0 1,46 0 1,-22 0-2,-25 0 2,48 0-2,-47 0 2,-1 0-2,24 0 1,-23 0 0,0 0 0,-1 0 0,1 0 1,47 0-2,-48 0 3,25 0-4,-1 0 3,0 0 7,-23 0-9,23 0 1,0 0 1,-23 0-1,23 24 0,-24-24 0,1 0-1,0 0 1,-1 0 1,1 0-2,-1 0 9,1 0 0,0 0-8,-1 0 0,-23 23 8,24-23-7,-1 0-2</inkml:trace>
    </iact:actionData>
  </iact:action>
  <iact:action type="add" startTime="29766">
    <iact:property name="dataType"/>
    <iact:actionData xml:id="d6">
      <inkml:trace xmlns:inkml="http://www.w3.org/2003/InkML" xml:id="stk6" contextRef="#ctx0" brushRef="#br0">803 7743 0,'47'0'64,"-23"0"-54,23 23-4,24-23 4,0 0 5,-24 24-8,0-24 0,24 0 1,-48 0 1,48 23-2,0-23 1,-47 0 0,47 0 0,-1 0 1,-22 0-2,46 0 1,-70 0 0,-1 0 1,24 0-1,24 0-1,-47 0 10,23 0-9,-23 0-1,46 0 1,-46 0 0,23 0 2,1 0-3,-25 0 0,24 0 0,24 0 2,-47 0 0,23 0-1,-23 0-1,23 0 1,0 0-1,0 0 1,0 0 0,-23 0 1,0 0-1,23 0-1,-24 0 1,25 0 2,-25 0-2,1 0-1,23 0 1,0 0 9,1 24-10,22-24 10,-46 0-8,0 0-2,23 0 1,-24 0-1,25 0 3,-1 24-3,-24-24 0,48 0 2,0 0-2,-24 0 1,48 0 0,-25 0 0,-22 0 0,46 0 0,-23 0 0,-24 0 0,24 0 0,0 0 0,0 0 0,-1 0 0,25 0 0,-1 0 0,-23 0 0,0 0 1,47 0-2,-47 0 3,47 0-4,-71 0 4,71 0-5,0 0 5,24 0-3,-24 0 0,47 0 2,-94 0-1,47 0 0,0 0 0,47 0 0,0 0 0,1 0 1,22 0-2,25 0 2,-72 0-3,72 0 3,23 0 0,0 0-1,-47 0-1,23 0 2,-70 0-2,70 0 1,-46 0 0,-25 0 2,25 0-5,-1 0 4,-47 0-1,0 0 5,-24 0-6,1 0 1,23 0-4,-47 0 4,-1 0 0,1 0 0,-24 0 0,48 0 0,-1-24 0,1 24 0,-24 0 0,-1 0-1,25 0 2,-1 0-1,1 0-1,-48 0 2,24 0-1,-48 0 0,48 0 1,0 0 1,-24 0 0,24 0-4,0 0 3,23 0-3,-47 0 3,71 0-2,-23 0-1,-1 0 3,24 0 0,-71 0-3,48 0 4,-1 0-3,1 0 2,-24 0-3,47 0 3,-48 0 0,1-24-2,0 24 1,0 0-1,23 0 1,-23 0 0,-24 0 1,1 0-2,-1 0 2,0 0-2,24 0 3,-48 0-4,25 0 4,-1 0-5,-24 0 4,1 0-2,0 0 3,-1 0-3,24 0 2,1 0 6,-25 0-7,24 0 0,24 0 0,-24 0 9,24 0-9,-47 0-1,23 0 2,24 0-1,-24 0-1,24 0 1,0 0 0,-24 0 1,24 0-1,0 0 1,-1 0-2,1 0 2,0 0-2,-24 0 2,24 0-4,-24 0 4,1 0-1,-1 0 1,-24 0-2,25 0 2,-1 0-3,-24 0 3,25 0-1,-1 0 0,-24 0 0,1 0 0,0 0 0,46 0 0,-46 0 0,0 0 8,-1 0-7,1 0 6</inkml:trace>
    </iact:actionData>
  </iact:action>
  <iact:action type="add" startTime="34390">
    <iact:property name="dataType"/>
    <iact:actionData xml:id="d7">
      <inkml:trace xmlns:inkml="http://www.w3.org/2003/InkML" xml:id="stk7" contextRef="#ctx0" brushRef="#br0">1983 8522 0,'47'0'71,"1"0"-64,23 0 2,-24 0-1,0 0-1,47 0 2,-23 0-1,-24 0 1,48 23-2,-1-23 2,-23 47-2,-24-47 1,48 0 0,-1 0 0,-23 0 0,0 24 1,23-24-2,-23 24 1,23-24 0,-46 0 0,70 0 1,0 0-2,-24 0 1,24 0 1,0 0-2,0 0 3,24 0-4,-95 0 4,47 0-4,-23 0 2,-23 0 1,22 0-1,-22 0-1,-1 0 10,-24 0-10,48 0 1,0 0 1,-24 0-2,48 0 1,23 0 0,0 0 0,-24 0 0,48 0 0,-48 0 1,24 0-2,24 0 1,-71 0 0,-1 0 1,1 0-2,-24 0 3,1-24-4,-1 24 2,-23 0 0,-1 0 1,1 0-1,23 0 7,-23 0-6,-1 0 7,1 0-8,-24-24-1,47 24 1,0 0 0,-23 0 1,47 0-2,23 0 1,-47 0 0,48 0 0,-1-23 1,1 23-2,46 0 1,-46 0 1,23-24-1,-48 24 2,25 0-5,-1 0 3,1 0 0,-72-23 2,48 23-4,-24 0 2,1 0 0,-25 0 0,24 0-1,-23 0 3,23 0-3,-23 0 9,-1-24-8,1 24 0,0 0 0,23 0 0,24 0 8,-48 0-7,1 0-2,23 0 1,-23 0 1,23 0-1,24 0 3,0 0 3,-48 0-7,24 0 1,-23 0 0,0 0 7,-1 0-7,1 0 15,-1 0-14,1 0 8,0 0 6,-24 24-15,23-24 8,24 0 16,-23 23-16,0-23-6,-1 0-4,1 0 1,-1 0 10,1 0-8,0 0 38,-1 0-30,1 24-2,-1-24-6,-23 23-1,24-23 0,0 0 0,-1 0 8,1 0 2</inkml:trace>
    </iact:actionData>
  </iact:action>
  <iact:action type="add" startTime="42669">
    <iact:property name="dataType"/>
    <iact:actionData xml:id="d8">
      <inkml:trace xmlns:inkml="http://www.w3.org/2003/InkML" xml:id="stk8" contextRef="#ctx0" brushRef="#br0">4462 8687 0</inkml:trace>
    </iact:actionData>
  </iact:action>
  <iact:action type="add" startTime="44166">
    <iact:property name="dataType"/>
    <iact:actionData xml:id="d9">
      <inkml:trace xmlns:inkml="http://www.w3.org/2003/InkML" xml:id="stk9" contextRef="#ctx0" brushRef="#br0">6138 8545 0,'24'0'66,"-1"0"-60,1 0 2,23 0 6,-23 0 4,-1 0-11,1 0 2,23 24-1,-23-24 0,-1 23 0,1-23 6,-1 0 3,1 0 6,0 0 12,-1 0-11</inkml:trace>
    </iact:actionData>
  </iact:action>
  <iact:action type="add" startTime="50478">
    <iact:property name="dataType"/>
    <iact:actionData xml:id="d10">
      <inkml:trace xmlns:inkml="http://www.w3.org/2003/InkML" xml:id="stk10" contextRef="#ctx0" brushRef="#br0">9466 8592 0,'24'0'51,"0"0"-46,23 0 3,-24 0-1,25 0 3,-1 0-4,0 0 2,0 0 0,-23 0 1,70 0-1,1 0-1,-24 0 2,47 0-2,0 0 1,23 0 0,-23 0 0,-23 0 0,23 0 0,-47 0 3,-1 0-3,25 0 0,-48 0 1,24 0-2,0 0 0,-24 0 1,0 0 1,24 0-3,-48 0 4,48 0-5,0 0 5,-24 0-4,24 0 4,0 0-4,-24 0 4,24 0-4,23 0 4,-46 0-4,22 0 2,1 0 2,-24 0-2,24 0-1,24 0 1,-48 0-1,47 0 1,1 0 0,-24 0 0,47 0 0,-48 0 1,1 0-3,24 0 3,-48 0-1,24 0 0,-1 0 2,-46 0-5,47 0 5,0 0-3,-48 0 1,25 0-1,-25 0 2,24 0-1,1 0-1,-25 0 1,1 0 2,23 0-3,-23 0 1,23 0 0,-24 0 0,48 0 1,-24 0-2,1 0 1,-1 0 0,24 0 0,-24 0 8,-23 0-8,-1 0 0,1 0-1,-24-23 2,23 23 0,1 0-1,0-24 7,-1 24 35,1 0-43,-1 0 17,1 0-17,0 0 1,-1 0 25,1 0-18,-1 0 0,1 0-5,0 0-3,23 0 9,-24 0 0,1 0 0,0 0 8,-1 0 43</inkml:trace>
    </iact:actionData>
  </iact:action>
  <iact:action type="remove" startTime="59694">
    <iact:property name="style" value="instant"/>
    <iact:actionData xml:id="d11" ref="#d10"/>
  </iact:action>
  <iact:action type="add" startTime="59703">
    <iact:property name="dataType" value="strokeEraser"/>
    <iact:actionData xml:id="d12">
      <inkml:trace xmlns:inkml="http://www.w3.org/2003/InkML" xml:id="stk11" contextRef="#ctx0" brushRef="#br1">20136 12228 0</inkml:trace>
    </iact:actionData>
  </iact:action>
  <iact:action type="remove" startTime="60094">
    <iact:property name="style" value="instant"/>
    <iact:actionData xml:id="d13" ref="#d7"/>
  </iact:action>
  <iact:action type="add" startTime="60099">
    <iact:property name="dataType" value="strokeEraser"/>
    <iact:actionData xml:id="d14">
      <inkml:trace xmlns:inkml="http://www.w3.org/2003/InkML" xml:id="stk12" contextRef="#ctx0" brushRef="#br1">18554 12181 0</inkml:trace>
    </iact:actionData>
  </iact:action>
  <iact:action type="add" startTime="60559">
    <iact:property name="dataType" value="strokeEraser"/>
    <iact:actionData xml:id="d15">
      <inkml:trace xmlns:inkml="http://www.w3.org/2003/InkML" xml:id="stk13" contextRef="#ctx0" brushRef="#br1">19168 12275 0</inkml:trace>
    </iact:actionData>
  </iact:action>
  <iact:action type="remove" startTime="61464">
    <iact:property name="style" value="instant"/>
    <iact:actionData xml:id="d16" ref="#d9"/>
  </iact:action>
  <iact:action type="add" startTime="61471">
    <iact:property name="dataType" value="strokeEraser"/>
    <iact:actionData xml:id="d17">
      <inkml:trace xmlns:inkml="http://www.w3.org/2003/InkML" xml:id="stk14" contextRef="#ctx0" brushRef="#br1">16312 12204 0</inkml:trace>
    </iact:actionData>
  </iact:action>
  <iact:action type="remove" startTime="62208">
    <iact:property name="style" value="instant"/>
    <iact:actionData xml:id="d18" ref="#d8"/>
  </iact:action>
  <iact:action type="add" startTime="62215">
    <iact:property name="dataType" value="strokeEraser"/>
    <iact:actionData xml:id="d19">
      <inkml:trace xmlns:inkml="http://www.w3.org/2003/InkML" xml:id="stk15" contextRef="#ctx0" brushRef="#br1">14423 12322 0</inkml:trace>
    </iact:actionData>
  </iact:action>
  <iact:action type="remove" startTime="62945">
    <iact:property name="style" value="instant"/>
    <iact:actionData xml:id="d20" ref="#d6"/>
  </iact:action>
  <iact:action type="add" startTime="62963">
    <iact:property name="dataType" value="strokeEraser"/>
    <iact:actionData xml:id="d21">
      <inkml:trace xmlns:inkml="http://www.w3.org/2003/InkML" xml:id="stk16" contextRef="#ctx0" brushRef="#br1">16595 11567 0,'0'0'20</inkml:trace>
    </iact:actionData>
  </iact:action>
  <iact:action type="remove" startTime="63544">
    <iact:property name="style" value="instant"/>
    <iact:actionData xml:id="d22" ref="#d5"/>
  </iact:action>
  <iact:action type="add" startTime="63556">
    <iact:property name="dataType" value="strokeEraser"/>
    <iact:actionData xml:id="d23">
      <inkml:trace xmlns:inkml="http://www.w3.org/2003/InkML" xml:id="stk17" contextRef="#ctx0" brushRef="#br1">20419 10906 0</inkml:trace>
    </iact:actionData>
  </iact:action>
  <iact:action type="remove" startTime="64839">
    <iact:property name="style" value="instant"/>
    <iact:actionData xml:id="d24" ref="#d4"/>
  </iact:action>
  <iact:action type="add" startTime="64845">
    <iact:property name="dataType" value="strokeEraser"/>
    <iact:actionData xml:id="d25">
      <inkml:trace xmlns:inkml="http://www.w3.org/2003/InkML" xml:id="stk18" contextRef="#ctx0" brushRef="#br1">12440 10174 0</inkml:trace>
    </iact:actionData>
  </iact:action>
  <iact:action type="remove" startTime="66167">
    <iact:property name="style" value="instant"/>
    <iact:actionData xml:id="d26" ref="#d3"/>
  </iact:action>
  <iact:action type="add" startTime="66176">
    <iact:property name="dataType" value="strokeEraser"/>
    <iact:actionData xml:id="d27">
      <inkml:trace xmlns:inkml="http://www.w3.org/2003/InkML" xml:id="stk19" contextRef="#ctx0" brushRef="#br1">13267 9159 0</inkml:trace>
    </iact:actionData>
  </iact:action>
  <iact:action type="remove" startTime="66495">
    <iact:property name="style" value="instant"/>
    <iact:actionData xml:id="d28" ref="#d2"/>
  </iact:action>
  <iact:action type="add" startTime="66498">
    <iact:property name="dataType" value="strokeEraser"/>
    <iact:actionData xml:id="d29">
      <inkml:trace xmlns:inkml="http://www.w3.org/2003/InkML" xml:id="stk20" contextRef="#ctx0" brushRef="#br1">13290 8640 0</inkml:trace>
    </iact:actionData>
  </iact:action>
  <iact:action type="add" startTime="66848">
    <iact:property name="dataType" value="strokeEraser"/>
    <iact:actionData xml:id="d30">
      <inkml:trace xmlns:inkml="http://www.w3.org/2003/InkML" xml:id="stk21" contextRef="#ctx0" brushRef="#br1">13267 8262 0</inkml:trace>
    </iact:actionData>
  </iact:action>
  <iact:action type="remove" startTime="67240">
    <iact:property name="style" value="instant"/>
    <iact:actionData xml:id="d31" ref="#d1"/>
  </iact:action>
  <iact:action type="add" startTime="67244">
    <iact:property name="dataType" value="strokeEraser"/>
    <iact:actionData xml:id="d32">
      <inkml:trace xmlns:inkml="http://www.w3.org/2003/InkML" xml:id="stk22" contextRef="#ctx0" brushRef="#br1">13267 8168 0</inkml:trace>
    </iact:actionData>
  </iact:action>
  <iact:action type="remove" startTime="67759">
    <iact:property name="style" value="instant"/>
    <iact:actionData xml:id="d33" ref="#d0"/>
  </iact:action>
  <iact:action type="add" startTime="67763">
    <iact:property name="dataType" value="strokeEraser"/>
    <iact:actionData xml:id="d34">
      <inkml:trace xmlns:inkml="http://www.w3.org/2003/InkML" xml:id="stk23" contextRef="#ctx0" brushRef="#br1">13361 6657 0</inkml:trace>
    </iact:actionData>
  </iact:action>
  <iact:action type="add" startTime="77063">
    <iact:property name="dataType"/>
    <iact:actionData xml:id="d35">
      <inkml:trace xmlns:inkml="http://www.w3.org/2003/InkML" xml:id="stk24" contextRef="#ctx0" brushRef="#br2">2762 10386 0,'0'0'2,"71"0"3,47 0 4,0 0 0,0 0-2,0 0 2,-23 0-4,23 0 5,0 0-4,47 0 4,-71 0-2,24 0 0,-23 0-3,-24 0 4,23 0-1,0 0 1,-46 0-2,46 0 1,24 0 0,-23 0 0,23 0 0,0 0 0,47 0 0,0 0 0,-47 0 1,47 0 1,-47 0-5,0 0 3,0 0 0,0 0 1,1 0-1,46 0-1,-71 0 2,1 0-2,46 0 0,-46 0 2,-48 0 1,24 0-4,0 0 2</inkml:trace>
    </iact:actionData>
  </iact:action>
  <iact:action type="add" startTime="78109">
    <iact:property name="dataType"/>
    <iact:actionData xml:id="d36">
      <inkml:trace xmlns:inkml="http://www.w3.org/2003/InkML" xml:id="stk25" contextRef="#ctx0" brushRef="#br2">3376 11024 0,'24'0'43,"23"0"-37,24 0 4,-1 0-2,1 0 1,47 0-3,-23 0 0,-24 0 2,23 0 0,-47 0 0,48 0 0,-25 0 0,1 0 0,24 23 0,-48-23 0,-23 0 0,70 0 1,0 0-2,-23 0 1,-24 0 1,1 0-3,-1 0 4,24 0-3,-1 0 0,-46 0 2,23 0-1,-23 0 1,23 0 6,0 0-7,-23 0 8,-1 0-8,25 0 0,-25 0 0,25 0 0,22 0 0,-46 0 0,47 0 0,0 0 1,-24 0-2,47 0 1,1 0 0,-1 0 0,-47 0 1,0 0-2,24 0 2,-47 0-2,23 0 0,-23 0 3,-1 0 5,1 0-6,0 0 13,-1 0-5,1 0 25,-1 0-34,1 0 24,0 0 16,-1 0 15</inkml:trace>
    </iact:actionData>
  </iact:action>
  <iact:action type="add" startTime="80854">
    <iact:property name="dataType"/>
    <iact:actionData xml:id="d37">
      <inkml:trace xmlns:inkml="http://www.w3.org/2003/InkML" xml:id="stk26" contextRef="#ctx0" brushRef="#br2">15415 11071 0,'24'0'42,"-1"0"-27,1 0-8,-1 0 0,1 0 1,23 0 0,1 0 3,22 0-6,1 0 4,0 0-1,23 0-1,-23 0 1,0 0 0,0 0 0,0 0 0,-24 0 1,-24 0-2,1 0 1,0 0 0,-1 0 60,1 0-54,0 0 13,-1 0-25,1 0 15,-1 0 23,1 0 1,0 0-10,-1 0 11</inkml:trace>
    </iact:actionData>
  </iact:action>
  <iact:action type="add" startTime="83486">
    <iact:property name="dataType"/>
    <iact:actionData xml:id="d38">
      <inkml:trace xmlns:inkml="http://www.w3.org/2003/InkML" xml:id="stk27" contextRef="#ctx0" brushRef="#br2">3730 11685 0,'24'0'19,"-1"0"-15,25 0 7,46 0-6,-47 0 5,95 0-3,-71 0 0,23 0 1,24 0 1,-23 0-1,-1 23 1,24-23-4,-47 0 4,47 0-1,-24 0 0,1 0 1,23 0-2,-24 0 1,48 0 0,23 0 0,0 0 1,24 0-3,-71 0 3,24 0-1,-24 0 0,-47 0 0,23 0 0,0 0 0,-23 0 0,-24 0 1,1 0-2,22 0 3,-46 0-5,0 0 5,-1 0-3,1 0 3,0 0-4,-1 0 3,1 0-2,23 0 1,-23 0 0,-1 0 0,1 0 0,-1 0 0,1 0 0,0 0 8</inkml:trace>
    </iact:actionData>
  </iact:action>
  <iact:action type="add" startTime="85158">
    <iact:property name="dataType"/>
    <iact:actionData xml:id="d39">
      <inkml:trace xmlns:inkml="http://www.w3.org/2003/InkML" xml:id="stk28" contextRef="#ctx0" brushRef="#br2">15368 11496 0,'23'0'42,"1"0"-26,0 0-8,46 24-2,1-24 3,24 23 1,-24-23-4,70 24 3,-70-24-4,23 23 3,1-23 0,46 0 1,-46 0-2,23 0 3,-24 0-2,24 0-2,-70 0 4,46 0-3,0 0 2,1 0-1,-24 0 0,0 0-1,-1 0 2,1 0-3,0 0 2,0 0 1,-24 0-3,0 0 4,0 0-2,-23 0 0,0 0 0,-1 0 0,1 0 7,-1 0-6,1 0 6,0 0-6,-1 0 38</inkml:trace>
    </iact:actionData>
  </iact:action>
  <iact:action type="add" startTime="88717">
    <iact:property name="dataType"/>
    <iact:actionData xml:id="d40">
      <inkml:trace xmlns:inkml="http://www.w3.org/2003/InkML" xml:id="stk29" contextRef="#ctx0" brushRef="#br2">3683 12228 0,'47'0'65,"24"0"-56,-47 0-2,46 0 0,-22 0 1,-25 0 0,48 0 2,23 0-2,-23 0-2,0 0 3,23 0 0,1 0-1,-24 0-2,23 23 1,1-23 3,-25 0-2,1 24 0,24-24 0,-25 0 0,-22 0 0,-1 0 0,24 0 0,-24 0 0,0 0 0,24 0-1,-24 0 1,0 24 0,1-24-1,-25 0 2,24 0-1,-23 0 0,0 0 0,-1 0-1,1 0 1,-1 0 2,25 0-3,-25 0 0,24 0 2,-23 0-2,47 23 1,-24-23 0,0 0 0,24 0 1,0 0-1,-24 0-1,0 0 3,1 0-3,-25 0 129,1 0-119,-1 0 25,1 0 11,0 0-2,-1 0 66,1 0-93</inkml:trace>
    </iact:actionData>
  </iact:action>
  <iact:action type="add" startTime="95438">
    <iact:property name="dataType"/>
    <iact:actionData xml:id="d41">
      <inkml:trace xmlns:inkml="http://www.w3.org/2003/InkML" xml:id="stk30" contextRef="#ctx0" brushRef="#br2">15014 12110 0,'23'0'63,"1"0"-54,0 0 7,-1 0-6,24 0 4,-23 0-7,23 0 9,-23 0-7,-1 0 7,1 0-9,0 0 17,-1 0-16,1 0 8</inkml:trace>
    </iact:actionData>
  </iact:action>
  <iact:action type="remove" startTime="101191">
    <iact:property name="style" value="instant"/>
    <iact:actionData xml:id="d42" ref="#d41"/>
  </iact:action>
  <iact:action type="add" startTime="101204">
    <iact:property name="dataType" value="strokeEraser"/>
    <iact:actionData xml:id="d43">
      <inkml:trace xmlns:inkml="http://www.w3.org/2003/InkML" xml:id="stk31" contextRef="#ctx0" brushRef="#br1">25188 15863 0</inkml:trace>
    </iact:actionData>
  </iact:action>
  <iact:action type="remove" startTime="101630">
    <iact:property name="style" value="instant"/>
    <iact:actionData xml:id="d44" ref="#d39"/>
  </iact:action>
  <iact:action type="add" startTime="101634">
    <iact:property name="dataType" value="strokeEraser"/>
    <iact:actionData xml:id="d45">
      <inkml:trace xmlns:inkml="http://www.w3.org/2003/InkML" xml:id="stk32" contextRef="#ctx0" brushRef="#br1">25990 15155 0</inkml:trace>
    </iact:actionData>
  </iact:action>
  <iact:action type="remove" startTime="102190">
    <iact:property name="style" value="instant"/>
    <iact:actionData xml:id="d46" ref="#d37"/>
  </iact:action>
  <iact:action type="add" startTime="102192">
    <iact:property name="dataType" value="strokeEraser"/>
    <iact:actionData xml:id="d47">
      <inkml:trace xmlns:inkml="http://www.w3.org/2003/InkML" xml:id="stk33" contextRef="#ctx0" brushRef="#br1">25990 14801 0</inkml:trace>
    </iact:actionData>
  </iact:action>
  <iact:action type="remove" startTime="102973">
    <iact:property name="style" value="instant"/>
    <iact:actionData xml:id="d48" ref="#d40"/>
  </iact:action>
  <iact:action type="add" startTime="102976">
    <iact:property name="dataType" value="strokeEraser"/>
    <iact:actionData xml:id="d49">
      <inkml:trace xmlns:inkml="http://www.w3.org/2003/InkML" xml:id="stk34" contextRef="#ctx0" brushRef="#br1">16028 15792 0</inkml:trace>
    </iact:actionData>
  </iact:action>
  <iact:action type="remove" startTime="103328">
    <iact:property name="style" value="instant"/>
    <iact:actionData xml:id="d50" ref="#d38"/>
  </iact:action>
  <iact:action type="add" startTime="103336">
    <iact:property name="dataType" value="strokeEraser"/>
    <iact:actionData xml:id="d51">
      <inkml:trace xmlns:inkml="http://www.w3.org/2003/InkML" xml:id="stk35" contextRef="#ctx0" brushRef="#br1">16052 15438 0</inkml:trace>
    </iact:actionData>
  </iact:action>
  <iact:action type="remove" startTime="103687">
    <iact:property name="style" value="instant"/>
    <iact:actionData xml:id="d52" ref="#d36"/>
  </iact:action>
  <iact:action type="add" startTime="103694">
    <iact:property name="dataType" value="strokeEraser"/>
    <iact:actionData xml:id="d53">
      <inkml:trace xmlns:inkml="http://www.w3.org/2003/InkML" xml:id="stk36" contextRef="#ctx0" brushRef="#br1">16099 14588 0</inkml:trace>
    </iact:actionData>
  </iact:action>
  <iact:action type="remove" startTime="104064">
    <iact:property name="style" value="instant"/>
    <iact:actionData xml:id="d54" ref="#d35"/>
  </iact:action>
  <iact:action type="add" startTime="104067">
    <iact:property name="dataType" value="strokeEraser"/>
    <iact:actionData xml:id="d55">
      <inkml:trace xmlns:inkml="http://www.w3.org/2003/InkML" xml:id="stk37" contextRef="#ctx0" brushRef="#br1">16146 14093 0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04:57.854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  <inkml:brush xml:id="br2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15595">
    <iact:property name="dataType"/>
    <iact:actionData xml:id="d0">
      <inkml:trace xmlns:inkml="http://www.w3.org/2003/InkML" xml:id="stk0" contextRef="#ctx0" brushRef="#br0">17209 1936 0,'0'-24'8,"24"24"1,-1 0-4,1 0 6,47-24-6,-24 24 4,24 0-2,0 0 3,47 0-3,-24 0 1,24 0 0,0-23 0,0 23 0,24 0-1,-24 0 1,-47 0 0,47 0 0,23 0 1,-23 0-1,0 0 0,-23 0-1,23 0 2,-47 0-1,47 0 0,-24 0 1,24 0-3,47 0 5,-47 0-5,0 0 2,0 0 0,0 0 1,-23 0-2,-1 0 2,24 0-2,0 0 2,-23 0-1,-1 0 0,-23 0 0,23 0-1,1 0 2,-24 0-1,23-24 0,-23 24-2,23 0 3,-46 0-1,22 0 1,1 0-3,-24 0 4,1 0-3,-1 0 2,-24 0-2,48 0 3,0 0-4,-47 0 4,-1 0-4,1 0 3,23 0-2,-23 0 1,23 0 8,-23 0-8,-1 0-1,24 0 3,-23 0-4,23 0 2,0 0 0,-23 0 1,0 0-2,-1 0 2,1 0 15,-1 0 0,1 0 11,0 0-23</inkml:trace>
    </iact:actionData>
  </iact:action>
  <iact:action type="add" startTime="19988">
    <iact:property name="dataType"/>
    <iact:actionData xml:id="d1">
      <inkml:trace xmlns:inkml="http://www.w3.org/2003/InkML" xml:id="stk1" contextRef="#ctx0" brushRef="#br0">3258 2384 0,'0'0'1,"47"24"3,-23-24 5,47 0 0,-1 0-2,1 0 3,0 23-4,-24-23 3,48 0-2,-48 0 2,0 0-3,0 0 3,1 0-1,22 0-1,1 0 9,-47 0-7,47 0-2,-24 0 2,0 0-2,24 0 1,0 24 1,47-24-1,-24 0 0,-47 0 0,48 0-1,23 0 3,-24 0-3,-23 0 0,47 0 2,-24 0 0,1 0-3,-1 0 5,-23 0-6,24 0 6,-1 0-5,-47 0 3,48 0-2,-1 0 1,0 0 0,-23 0 0,47 0 1,24 0-3,-71 0 3,94 0-2,-94 0 3,47 0-4,24-24 3,-24 24 0,-24 0-2,0 0 2,48 0-2,-24 0 1,47 0 1,-70-23-3,-1 23 4,-47 0-4,48 0 4,-1 0-4,1 0 4,-25 0-4,25 0 2,-24 0 0,0 0 0,-24 0 1,24 0-2,-1-24 2,-22 24-1,-1 0 0,-24 0 0,25 0 1,-1 0-2,-24 0 2,1 0-1,0 0-1,-1 0 9,1 0-7,-1 0-1,1 0 15,0 0-13,-1 0 6,1 0 96,-1 0-99,25 0 4,-25 0-5,1 0-5,0 24 2,-1-24-3,1 0 2,-1 23 0,1-23 152,0 0-127,-1 0-18,1 0 41,-1 0-24</inkml:trace>
    </iact:actionData>
  </iact:action>
  <iact:action type="add" startTime="22419">
    <iact:property name="dataType"/>
    <iact:actionData xml:id="d2">
      <inkml:trace xmlns:inkml="http://www.w3.org/2003/InkML" xml:id="stk2" contextRef="#ctx0" brushRef="#br0">10812 2431 0,'24'0'65,"-1"0"-58,1 0 9,23 0 2,24 0-12,23 0 0,48 0 2,-24 0 0,47 0 1,-47 0-1,-47 0 4,47 0-6,24 0 1,-24 0 1,-24 0 0,0 0 0,1 0-1,23 0 1,-47 0 2,47 0-5,0 0 4,0 0-1,0 0 2,0 0-4,24 0 1,-24 0 2,-24 0-2,-23 0 1,47 0 2,-24 0-2,24 0-2,-23 0 2,23 0 0,-47 0 2,47 0-2,-24 0 0,24 0 0,0 0 0,0 0 0,-23 0-1,23 0 1,23-23 0,-23 23 0,-23 0 2,23 0-5,-71 0 5,47-24-4,-23 24 3,-24 0-2,24 0 1,0 0 0,-24 0 1,0 0-2,1 0 2,-1 0-2,24 0 1,-48 0 1,48 0 0,0 0-2,-24 0 1,0 0 0,1 0 0,-1 0 8,0 0-7,0 0 6,-23 0 1,-1 0-8,1 0 2,23 0-4,-23 0 2,23 0 8,-23 0-8,-1 0 15,1 0 19,-1 0-18,1 0-14,0 0-2,-1 0 151,1 0-150,-1 24 5,25-24-3,-25 23-5,1-23-1,-1 0 13,1 0-12</inkml:trace>
    </iact:actionData>
  </iact:action>
  <iact:action type="add" startTime="30378">
    <iact:property name="dataType"/>
    <iact:actionData xml:id="d3">
      <inkml:trace xmlns:inkml="http://www.w3.org/2003/InkML" xml:id="stk3" contextRef="#ctx0" brushRef="#br0">236 3021 0,'24'0'24,"0"0"-17,-1 0 2,1 0-1,23 0-1,0 0 2,0 0-1,1 0-1,23 0 2,-48 0 1,48 0-5,-47 0 6,46 0-4,-22 0 2,-1-23-3,24 23 2,-24 0-1,0 0 3,0 0-3,0 0 1,-23 0 0,23 0-1,-23 0 3,23 0-4,0 0 3,1 0-2,22 0 1,1 0 0,-24 0 1,48 0-2,-24 23 2,23-23-2,-47 0 2,24 0-2,0 0 2,-24 0-2,48 0 3,-1 0-4,-47 0 4,24 0-4,23 0 2,-46 0 0,-1 0 1,24 0 0,-24 0-3,-24 24 2,25-24 0,-25 0 1,24 0-2,-23 0 1,0 0 1,23 24 0,-23-24-2,23 0 1,0 0-1,-23 0 1,-1 0 1,1 0-1,-1 0 8,1 0-7,0 0 49,-1 0-44,1 0 36</inkml:trace>
    </iact:actionData>
  </iact:action>
  <iact:action type="add" startTime="31978">
    <iact:property name="dataType"/>
    <iact:actionData xml:id="d4">
      <inkml:trace xmlns:inkml="http://www.w3.org/2003/InkML" xml:id="stk4" contextRef="#ctx0" brushRef="#br0">1440 3635 0,'48'0'56,"-25"0"-47,48 0-1,0 0 0,-48 0 0,72 0 2,-1 0-4,-47 0 3,48 0-2,-1 0 2,1 0-3,-24 0 4,23 0-3,0 0 1,-23 0 0,-24 0 0,48 0-1,-24 0 2,-24 0-2,24 0 2,0 0-2,-1 0 1,1 0 1,0 0-1,23 0-2,-23 0 2,24 24 1,23-24-1,47 0-1,0 0 1,-47 0 2,47 0-3,1 0 1,-1 0-1,-47 0 4,0 0-5,0 0 3,-24 0-2,1 0 2,-24 0-2,47 0 0,23 0 2,-70 0-1,24 0 0,-1 0 0,0 0 0,-46 0 4,46 0-5,-23 0-1,23 0 4,-23 0-2,24 0-1,-1 0 1,24 0 0,24 0 0,-48 0 0,24 0 0,0 0 0,24 0-1,-24 0 3,-47 0-5,23 0 6,-23 0-5,0 0 3,-48 0-2,24 0 0,-23 0 2,23 23-1,-23-23 0,23 0 1,-23 0-1,23 0 0,0 0-1,-23 0 0,-1 0 0,48 0 1,-24 0 9,-23 0-8,23 0-3,-23 0 3,-1 0-1,25 0 1,-25 0 7,24 0-10,-23 0 19,0 0 0,-1 0-9,1 0 16,-1 0-8,1 0 121,0 0-104,-1 0-18,1 0 25,-1 0-15,1 0 1</inkml:trace>
    </iact:actionData>
  </iact:action>
  <iact:action type="add" startTime="36299">
    <iact:property name="dataType"/>
    <iact:actionData xml:id="d5">
      <inkml:trace xmlns:inkml="http://www.w3.org/2003/InkML" xml:id="stk5" contextRef="#ctx0" brushRef="#br0">5264 4343 0,'48'0'48,"-25"0"-38,25 0-4,22 0 1,25 0 1,-48 0 0,47 0 0,-46 0 3,-1 0-3,24 0 0,-1 0 0,1 0-1,0 0-1,0 0 1,-24 0 3,24 0-1,0 0-2,0 0 1,23 0 0,-23 0 0,-24 0 1,24 0-2,23 0 2,-23 0-1,0 0 0,23 0 0,1 0 0,23 0 0,0 0 0,0 0-1,-47 0 0,23 0 2,-23 0-1,47 0 0,0 0-1,-24 0 2,1 0-1,-24 0-2,-1 0 3,25 0-1,-24 0 1,-24 0-1,0 24 0,24-24 1,-24 0-2,0 0 1,24 0 0,-24 0 1,1 0-2,-1 0 2,0 0-2,0 0 2,24 0-1,-47 0-1,23 0 2,0 0 7,-23 0-8,23 0 7,-23 0-6,-1 0-1,24 0 0,-23 0 6,0 0-5</inkml:trace>
    </iact:actionData>
  </iact:action>
  <iact:action type="add" startTime="38171">
    <iact:property name="dataType"/>
    <iact:actionData xml:id="d6">
      <inkml:trace xmlns:inkml="http://www.w3.org/2003/InkML" xml:id="stk6" contextRef="#ctx0" brushRef="#br0">8003 4886 0,'23'0'63,"1"0"-55,23 0 1,24 0-2,-47 0 3,46 0-2,-22 0-2,22 0 2,1 0 0,24 0 2,-24 0-4,47 0 4,-24 0-3,0 0 3,-23 0-4,47 24 3,-47-24-1,24 0 0,-1 23-1,24-23 2,-24 0-2,48 0-1,-24 0 3,-24 0-1,72 0-1,-95 0 1,94 0 0,-24 0 0,1 24 1,47-24-2,-24 0 2,24 0-2,-24 0 2,0 0 3,24 0-4,-23 0-1,46 0 2,-23 0-3,-71 0 3,47 0-2,-47 0 2,0 0-2,47 0 2,71 0-2,-23 0 3,-71 0-4,70 0 2,-47 0 0,-23 0 0,0 0 0,-1 0 0,24 0 0,1 0 0,-1 0 0,-23 0 0,23 0 0,0 0 0,24 0 1,23 0-3,-46 0 2,-25 0 1,24 0-1,1 0-1,-48 0 3,47 0-4,0 0 3,-47-24-2,-23 24 2,-1 0-2,24 0 2,-47 0-2,-24 0-1,24 0 2,23 0 5,-46 0-5,22 0 0,25 0-3,-72 0 4,48 0-1,-24 0 0,24 0 0,0 0 0,24 0 1,-48 0-3,24 0 1,-1 0 0,1 0 3,0 0-2,0 0 1,-24 0-3,47 0 2,-23 0-1,24 0 4,-72 0-5,25 0 5,22 0-6,-46 0 4,23 0-1,-23 0 8,-1 0-10,1 0 18,0 0 10,-1 0-26,1 0 22,23 0-13,0-23-7,0 23-5,24 0 5,-47 0-4,23 0 3,-23 0-1,-1 0 1,24 0-3,-23 0 2,0 0 0</inkml:trace>
    </iact:actionData>
  </iact:action>
  <iact:action type="add" startTime="51714">
    <iact:property name="dataType"/>
    <iact:actionData xml:id="d7">
      <inkml:trace xmlns:inkml="http://www.w3.org/2003/InkML" xml:id="stk7" contextRef="#ctx0" brushRef="#br0">16170 3753 0,'24'0'112,"23"0"-97,0 0 10,-23 0-9,23 0-7,-23 0-2,23 0 1,24 0 0,0 0 0,0 0 0,-1 24 0,1-24-1,-24 0 2,24 0-2,-47 0 2,23 0-2,0 0 2,24 0 8,-47 0-11,-1 0 4,1 0-4,0 0 5,23 0-6,0 0 5,0 0-4,0 0 3,1 0-1,-1 23-1,0-23 3,-23 0-3,46 0 1,-22 0 0,-25 0 4,48 0-8,-47 0 3,23 0 1,0 0 1,-23 0-1,23 0 4,-24 0-8,1 0 10,23 0-12,-23 0 8,23 0-4,24 0 4,-24 0-5,24 0 6,23 0-5,-46 0 1,46 0 1,-23 24 1,23-24-2,-47 0 3,48 0-3,-24 0 1,-24 0-1,0 0 1,24 0 0,-47 0 0,46 0 0,-22 0 0,-1 0 1,0 0-1,-23 0 0,23 0-1,-24 0 1,1 0 1,0 0 0,23 0-2,-24 0 18,1 0-19,0 0 18,-1 0-8,1 0-8,0 0 18,-1 0-19,1 0 8,-1 0-7,1 0 8,0 0-7,-1 0-1,1 0-1,47 0 1,-48 0 2,24 0-4,-23 0 11,23 0-7,-23 0 4,-1 0-7,1 0 1</inkml:trace>
    </iact:actionData>
  </iact:action>
  <iact:action type="add" startTime="53755">
    <iact:property name="dataType"/>
    <iact:actionData xml:id="d8">
      <inkml:trace xmlns:inkml="http://www.w3.org/2003/InkML" xml:id="stk8" contextRef="#ctx0" brushRef="#br0">20608 3918 0,'24'0'64,"23"0"-58,-23 0 4,47 0-3,-1 0 0,-22 0 1,22 0 0,1 0 0,-24 0 2,1 0-4,23 0 3,-24 0 7,24 0-7,-24 0 5,-24 0-5,1 0-2,0 0 1,-1 0 1,24 0-2,-23 0 3,0 0-4,23 0 5,-24 0-6,25 0 5,22 0-4,-22 0 5,22 0-6,25 0 6,-1 0-6,-23 0 4,24 0-1,-1 0 2,-47 0-5,48 0 5,-25 0 0,25 0-1,-48 0-3,0 0 0,24 0 3,-47 0 0,47 0-4,-48 0 5,72 0-2,-48 0-1,0 0 2,24 0-3,-24 0 3,0 0-2,0 0 2,24 0-2,-24 0 4,1 24-6,23-24 6,-1 0 3,-46 0-7,23 0 3,24 0-3,-24 0 9,-23 0-7,-1 0 6,1 0 9,0 0 34,-1 0-19,1 0-33,-1 0 27</inkml:trace>
    </iact:actionData>
  </iact:action>
  <iact:action type="add" startTime="56363">
    <iact:property name="dataType"/>
    <iact:actionData xml:id="d9">
      <inkml:trace xmlns:inkml="http://www.w3.org/2003/InkML" xml:id="stk9" contextRef="#ctx0" brushRef="#br0">22096 4509 0,'47'0'63,"-24"0"-52,72 0-4,-1 0-1,24 0 3,47 23 0,1-23-1,-48 0 0,47 0-1,-47 0 1,0 0 0,0 0 1,-23 24-1,-1-24-1,-47 0 1,24 0 0,0 0 0,0 0-1,-24 0 2,24 0-1,-48 0 0,48 0 0,0 0-2,-48 0 3,25 0-1,-1 0 0,24 0 1,-24 0-2,0 0 2,0 0-2,1 0 2,-1 0-2,0 0 2,-23 0-3,23 0 7,-24 0-5,1 0 0,0 0-1,23 23 1,24-23 6,-24 0 3,0 0-10,0 0 8,-23 0-6,47 0-1,-48 0 0,1 0 1,0 0-1</inkml:trace>
    </iact:actionData>
  </iact:action>
  <iact:action type="remove" startTime="65403">
    <iact:property name="style" value="instant"/>
    <iact:actionData xml:id="d10" ref="#d7"/>
  </iact:action>
  <iact:action type="add" startTime="65407">
    <iact:property name="dataType" value="strokeEraser"/>
    <iact:actionData xml:id="d11">
      <inkml:trace xmlns:inkml="http://www.w3.org/2003/InkML" xml:id="stk10" contextRef="#ctx0" brushRef="#br1">29271 7554 0</inkml:trace>
    </iact:actionData>
  </iact:action>
  <iact:action type="remove" startTime="65764">
    <iact:property name="style" value="instant"/>
    <iact:actionData xml:id="d12" ref="#d8"/>
  </iact:action>
  <iact:action type="add" startTime="65777">
    <iact:property name="dataType" value="strokeEraser"/>
    <iact:actionData xml:id="d13">
      <inkml:trace xmlns:inkml="http://www.w3.org/2003/InkML" xml:id="stk11" contextRef="#ctx0" brushRef="#br1">32080 7601 0</inkml:trace>
    </iact:actionData>
  </iact:action>
  <iact:action type="remove" startTime="66093">
    <iact:property name="style" value="instant"/>
    <iact:actionData xml:id="d14" ref="#d9"/>
  </iact:action>
  <iact:action type="add" startTime="66102">
    <iact:property name="dataType" value="strokeEraser"/>
    <iact:actionData xml:id="d15">
      <inkml:trace xmlns:inkml="http://www.w3.org/2003/InkML" xml:id="stk12" contextRef="#ctx0" brushRef="#br1">33048 8238 0</inkml:trace>
    </iact:actionData>
  </iact:action>
  <iact:action type="remove" startTime="66885">
    <iact:property name="style" value="instant"/>
    <iact:actionData xml:id="d16" ref="#d5"/>
  </iact:action>
  <iact:action type="add" startTime="66900">
    <iact:property name="dataType" value="strokeEraser"/>
    <iact:actionData xml:id="d17">
      <inkml:trace xmlns:inkml="http://www.w3.org/2003/InkML" xml:id="stk13" contextRef="#ctx0" brushRef="#br1">18129 8050 0</inkml:trace>
    </iact:actionData>
  </iact:action>
  <iact:action type="remove" startTime="67371">
    <iact:property name="style" value="instant"/>
    <iact:actionData xml:id="d18" ref="#d6"/>
  </iact:action>
  <iact:action type="add" startTime="67375">
    <iact:property name="dataType" value="strokeEraser"/>
    <iact:actionData xml:id="d19">
      <inkml:trace xmlns:inkml="http://www.w3.org/2003/InkML" xml:id="stk14" contextRef="#ctx0" brushRef="#br1">19121 8545 0,'0'24'14,"0"0"19</inkml:trace>
    </iact:actionData>
  </iact:action>
  <iact:action type="remove" startTime="67876">
    <iact:property name="style" value="instant"/>
    <iact:actionData xml:id="d20" ref="#d4"/>
  </iact:action>
  <iact:action type="add" startTime="67884">
    <iact:property name="dataType" value="strokeEraser"/>
    <iact:actionData xml:id="d21">
      <inkml:trace xmlns:inkml="http://www.w3.org/2003/InkML" xml:id="stk15" contextRef="#ctx0" brushRef="#br1">17468 7105 0</inkml:trace>
    </iact:actionData>
  </iact:action>
  <iact:action type="remove" startTime="68725">
    <iact:property name="style" value="instant"/>
    <iact:actionData xml:id="d22" ref="#d3"/>
  </iact:action>
  <iact:action type="add" startTime="68735">
    <iact:property name="dataType" value="strokeEraser"/>
    <iact:actionData xml:id="d23">
      <inkml:trace xmlns:inkml="http://www.w3.org/2003/InkML" xml:id="stk16" contextRef="#ctx0" brushRef="#br1">12322 6704 0</inkml:trace>
    </iact:actionData>
  </iact:action>
  <iact:action type="remove" startTime="69292">
    <iact:property name="style" value="instant"/>
    <iact:actionData xml:id="d24" ref="#d1"/>
  </iact:action>
  <iact:action type="add" startTime="69300">
    <iact:property name="dataType" value="strokeEraser"/>
    <iact:actionData xml:id="d25">
      <inkml:trace xmlns:inkml="http://www.w3.org/2003/InkML" xml:id="stk17" contextRef="#ctx0" brushRef="#br1">15792 6020 0,'24'0'16,"0"0"16</inkml:trace>
    </iact:actionData>
  </iact:action>
  <iact:action type="remove" startTime="69886">
    <iact:property name="style" value="instant"/>
    <iact:actionData xml:id="d26" ref="#d2"/>
  </iact:action>
  <iact:action type="add" startTime="69893">
    <iact:property name="dataType" value="strokeEraser"/>
    <iact:actionData xml:id="d27">
      <inkml:trace xmlns:inkml="http://www.w3.org/2003/InkML" xml:id="stk18" contextRef="#ctx0" brushRef="#br1">22733 6020 0</inkml:trace>
    </iact:actionData>
  </iact:action>
  <iact:action type="remove" startTime="70749">
    <iact:property name="style" value="instant"/>
    <iact:actionData xml:id="d28" ref="#d0"/>
  </iact:action>
  <iact:action type="add" startTime="70753">
    <iact:property name="dataType" value="strokeEraser"/>
    <iact:actionData xml:id="d29">
      <inkml:trace xmlns:inkml="http://www.w3.org/2003/InkML" xml:id="stk19" contextRef="#ctx0" brushRef="#br1">28988 5477 0</inkml:trace>
    </iact:actionData>
  </iact:action>
  <iact:action type="add" startTime="104458">
    <iact:property name="dataType"/>
    <iact:actionData xml:id="d30">
      <inkml:trace xmlns:inkml="http://www.w3.org/2003/InkML" xml:id="stk20" contextRef="#ctx0" brushRef="#br2">1063 6562 0,'23'0'39,"1"0"-21,-1 0-9,1 0-2,23 0 2,-23 0-2,23 0 1,0 0-1,-23 0 1,23 0-1,-23 0 1,23 0 2,0 0-2,0 0 0,48 0-1,46 0 2,-46-23-1,70 23 0,0 0-2,1 0 4,22 0-4,-22 0 4,-1 0-4,-47 0 4,71 0-4,-71 0 5,47 0-6,-47 0 6,47 0-4,1 0 2,-48 0-3,47 0 2,24 0-1,-24 0 3,0 0-4,24 0 2,-24 0 1,0 0-1,-23 0 0,71 0 0,-48 0-1,24 0 1,0 0 0,23 0 1,24 0-2,-47 0 1,47 0 0,0 0 2,0 0-2,-23 0-2,-25 0 4,-22 0-3,22 0 2,-70 0-3,48 0 4,-1 0-3,-47 0 0,-24 0 2,24 0-1,-23 0 0,-48 0-1,24 0 5,-24 0-7,24 0 3,-24 0 0,24 0 0,-24 0-1,48 0 2,-25 0-1,-46 0 1,70 0-2,-23 0 1,-24 0 0,1 0-1,23 0 1,-48 0 8,1 0-6</inkml:trace>
    </iact:actionData>
  </iact:action>
  <iact:action type="add" startTime="109610">
    <iact:property name="dataType"/>
    <iact:actionData xml:id="d31">
      <inkml:trace xmlns:inkml="http://www.w3.org/2003/InkML" xml:id="stk21" contextRef="#ctx0" brushRef="#br2">1086 9419 0,'24'0'43,"-1"0"-37,1 0 4,47 0-2,-24 0-2,24 0 10,-24 0-8,24 0-2,0 0 5,-24 0-4,0 0 3,24 0-4,-24 0 2,24 0 0,0 0 0,-24 0 0,0 0 1,-23 0-3,-1 0 1,25 0 1,-25 23 1,1-23-2,47 24 1,-48-24 1,25 0-1,-1 0 0,-24 23 0,25-23-1,-25 24 2,1-24 6,23 0-6,-23 24-2,-1-24 3,1 23-4,-1 1 5,1-24-5,23 23 5,-47 1-7,24 0 8,-1-24-8,-23 23 7,24 1-5,0-1 1,-1-23 1,1 24 2,-1 23-4,1-47 2,-24 24 1,24-1-1,-24 1-1,23 0 1,1-1 1,-24 1-2,24-24 10,-1 24-9,-23-1-1,0 1 19,24-24-18,-24 23 1,23 1-2,1-24 11,-24 24-3,24-1-1,-1-23-2,1 0 1,-1 0-5,1 0 1,23 0 6,-23 0-7,-1 0 9,1 0-12,0 0 22,-1 0-11,1 0 16,-1 0-25,1 0 2,-24-23 5,0-1 4,24 24-11,-1-24 2,-23 1-2,0-1 9,0 1-7,0-1-2,0-23 8,0 23-6,-23 0 0,-1-23-1,24 24 0,-24 23-2,-23-48 4,24 25-5,-1-24 9,-23-1-8,23 25-1,1-24 2,-25 23 7,25 0-8,-1 1 2,1-1-1,-25 24-2,25-47 13,-24 47-12,23-24 2,-23 1 2,-1 23-3,1 0 1,-24 0 0,24 0 0,0 0-1,-47 0 1,23 0 0,47 0 1,-23 0-2,-24 0 3,24 0-4,-24 0 4,0 0-4,48 0 4,-48 23-3,24 1 2,-24-24-3,47 0 2,-23 47 1,0-23-1,23-1-1,1 1 1,-1 0 9,0-1-7,24 1 3,0 23 3,0-23 0,0 23-8,24-24 8,0 25-7,-1-1 9,1-47-13,-1 23 7,25 1-7,-25 0 6,1-1-7,23 1 7,0 0-4,24-24 3,0 0-2,23 0-2,-23 23 4,24-23-2,-25 0 0,-22 24-1,-1-24 1,-24 0 0,25 23 1,-25-23-4,48 0 3,-47 24-1,-1-24 4,24 0-5,1 0 5,-25 0-6,48 0 7,0 0-8,-47 0 7,46 0-6,-22 0 5,22 0-5,1 0 4,-24 0-2,24 24 1,-47-24 1,23 0-2,0 0 1,-23 0 0,-1 0 0,25 0 0,-25 0 8,1 0 17</inkml:trace>
    </iact:actionData>
  </iact:action>
  <iact:action type="add" startTime="112771">
    <iact:property name="dataType"/>
    <iact:actionData xml:id="d32">
      <inkml:trace xmlns:inkml="http://www.w3.org/2003/InkML" xml:id="stk22" contextRef="#ctx0" brushRef="#br2">5524 9466 0,'24'0'58,"-1"0"-48,25 0-5,-25 0 2,72 0 1,-25 0-1,48 0 1,48 0-1,-48 0 3,0 0-4,47 0 3,24 0-1,-24 0 0,24 0 0,-24 0 1,48 0-3,-72 0 4,72 0-4,-48 0 5,-23 0-6,-24 0 5,23 0-4,-23 0 2,-23 0 1,-24 0-1,-1 0 0,25 0 0,-48 0 0,47 0-1,-23 23 3,0 1-3,-47-24 2,23 24-2,0-1 0,-47 1 2,24-24 0,-1 23-3,-23 1 4,24-24-4,0 24 10</inkml:trace>
    </iact:actionData>
  </iact:action>
  <iact:action type="add" startTime="113923">
    <iact:property name="dataType"/>
    <iact:actionData xml:id="d33">
      <inkml:trace xmlns:inkml="http://www.w3.org/2003/InkML" xml:id="stk23" contextRef="#ctx0" brushRef="#br2">5666 9796 0,'0'24'8,"23"-1"9,1-23-9,23 24 7,-23-24-8,-1 0 1,25 0 1,-1 24-1,24-24-2,23 0 3,-47 0 0,48 23-3,23-23 4,23 24-1,25-24-2,-48 0 1,0 0 0,-24 0 0,-23 0 0,23 0-2,1 0 4,-1 0-4,-23 0 4,0 24-3,0-24 1,-24 0 1,24 0-1,-24 0 0,0 0 1,-23 0-3,23 0 4,-23 0 21,-1 0-17,1 0 19,-1 0-17,1 0 7,0 0 10,-1 0-25,1 0 17,-1 0-19,1 0 5,0 0 11,-1 0-12,1 0 12,-1 0-14,1 0-1,0 0 26,-1 0-1,1 0 0,-1 0 0,1 0 24</inkml:trace>
    </iact:actionData>
  </iact:action>
  <iact:action type="add" startTime="126395">
    <iact:property name="dataType"/>
    <iact:actionData xml:id="d34">
      <inkml:trace xmlns:inkml="http://www.w3.org/2003/InkML" xml:id="stk24" contextRef="#ctx0" brushRef="#br2">10481 9702 0,'48'0'47,"22"0"-36,-22 0-4,-1 0 1,24 0 0,-48 0 1,48 0-2,0 0 1,-47 0 0,23 0 0,47 0-1,-47 0 1,48 0 0,-24 0-1,-1 0 1,25 0 1,-1 0-2,24 0 0,-23 0 2,46 0-2,-46 0 1,-1 23 0,24-23 1,-47 0-1,47 0 1,-71 0-3,48 0 4,-48 0-4,-23 0 3,23 0-1,-24 0 0,25 0 1,-25 0-2,1 0 9,-1 0 0,1 0-8,0 0 8,-1 0-9,1 0 10,-1 0-2,1 0 26</inkml:trace>
    </iact:actionData>
  </iact:action>
  <iact:action type="add" startTime="127434">
    <iact:property name="dataType"/>
    <iact:actionData xml:id="d35">
      <inkml:trace xmlns:inkml="http://www.w3.org/2003/InkML" xml:id="stk25" contextRef="#ctx0" brushRef="#br2">15911 9749 0,'23'0'52,"25"0"-45,-1 0 2,47 0-3,24 0 3,0 0-3,71 0 0,24 0 4,23 0-2,-47 0-1,-1 0 4,48 0-6,-23 0 6,-48 0-3,-23 0 0,23 0 0,-47 0-2,-47 0 1,23 0 1,-70 0 0,47 0 0,-24 0 1,-47-24-2,23 24 3,1 0-4</inkml:trace>
    </iact:actionData>
  </iact:action>
  <iact:action type="add" startTime="128307">
    <iact:property name="dataType"/>
    <iact:actionData xml:id="d36">
      <inkml:trace xmlns:inkml="http://www.w3.org/2003/InkML" xml:id="stk26" contextRef="#ctx0" brushRef="#br2">20939 9749 0,'0'0'1,"47"0"14,-23 0 1,23 0-8,0 0 0,0 0-2,48 0 4,-1 0-2,24 0 0,0 0-1,0 0 1,47 0-1,1 0 2,-48 0-2,0 0 3,0 0-3,-24 0 1,-23 0-1,0 0 3,0 0-4,-24 0 2,-23 0 10,-1 0-12,1 0 18,-1 0-7,1 0 14</inkml:trace>
    </iact:actionData>
  </iact:action>
  <iact:action type="add" startTime="132243">
    <iact:property name="dataType"/>
    <iact:actionData xml:id="d37">
      <inkml:trace xmlns:inkml="http://www.w3.org/2003/InkML" xml:id="stk27" contextRef="#ctx0" brushRef="#br2">1511 18129 0,'24'0'152,"-1"0"-145,1 0 3,0 0 5,-1 0-7,24 0 0,-23 0 1,0 0-2,23 0 2,-24 0-2,1 0 0,23 24 2,-23-24 8,-1 0-8,1 0-4,0 0 3,23 0 1,-24 0 7,25 0-8,-25 0 8,1 0-8,0 0 0,23 0 0,-24 0 0,1 0 1,23 0-2,0 0 9,-47 23-7,24-23-3,0 0 5,-1 0-5,1 0 3,-1 0-3,1 0 5,23 0 3,-23 0 2,-1 0-8,1 0-1,0 0 9,-1 0-5,1 0-2,-1 0-2,1 0 1,23 0 5,-23 0-3,-1 0 6,1 0-1,0 0 9,-1 0-7,1 0-8,0 0-2,-1 0 0,1 0 0,-1 0 1,1 0 0,0 0 8,-1 0-9,1 0 2,-1 0-1,1 0 7,0 0-6,-1 0 11,1 0-13,-1 0 1,1 0-1,0 0 2,-1 0 6,1 0-8,-1 0 2,1 0-3,0 0 4,-1 0 5,1 0-8,-1 0 9,1 0-9,0 0 9,-1 0 10,1 0-8,-24 24 5,23-24-14,1 0 6,0 0-6,-1 0 22,1 0 8,0 0 26,-1 0-41,1 0-7,-1 0 46,1 0 9</inkml:trace>
    </iact:actionData>
  </iact:action>
  <iact:action type="add" startTime="135132">
    <iact:property name="dataType"/>
    <iact:actionData xml:id="d38">
      <inkml:trace xmlns:inkml="http://www.w3.org/2003/InkML" xml:id="stk28" contextRef="#ctx0" brushRef="#br2">10269 18389 0,'-24'0'104,"1"0"-98,-1 0 10,1 0-8,-1 0 9,0 0 5,1 0-5,-1 0 14,1 0-15,-1 0 0</inkml:trace>
    </iact:actionData>
  </iact:action>
  <iact:action type="add" startTime="143763">
    <iact:property name="dataType"/>
    <iact:actionData xml:id="d39">
      <inkml:trace xmlns:inkml="http://www.w3.org/2003/InkML" xml:id="stk29" contextRef="#ctx0" brushRef="#br2">6563 18790 0,'23'0'97,"1"0"-82,23 0 0,-23 0-5,23 0 6,-23 0-9,-1 0 2,24 0-2,1 0 9,-1 0-7,-23 0-2,46 0 1,-22 0 0,22 0 2,-22 0-4,-1 0 2,24 0 0,-1 0 0,-22 0 0,-1 0 1,24 24-2,-48-24 1,24 0-1,1 0 2,-25 0 0,25 0-2,-25 0 1,1 0 1,-1 0-3,1 0 2,23 0 0,-23 0-1,23 0 9,-23 0 0,-1 0-8,1 0 0,-1 0 9,1 0-9,0 0 7,-1 0-6,1 0-2,23 0 17,-23 0-15,-1 0 16,1 0-18,-1 0 8,1 0 2,0 0-7,-1 0 12,1 0 3,-1 0-1,1 0-16,0 0 0,23 0 8,-23 0-8,-1 0 8,24 0-8,24 0-2,-47 23 4,-1-23-2,25 24-1,-1 0 1,0-24 9,-23 0-8,-1 0 7,1 0-9,-1 0 9,1 0-6,0 0 2,-1 0 13,1 0 0,-1 0 29,1 0 22</inkml:trace>
    </iact:actionData>
  </iact:action>
  <iact:action type="remove" startTime="147746">
    <iact:property name="style" value="instant"/>
    <iact:actionData xml:id="d40" ref="#d31"/>
  </iact:action>
  <iact:action type="add" startTime="147752">
    <iact:property name="dataType" value="strokeEraser"/>
    <iact:actionData xml:id="d41">
      <inkml:trace xmlns:inkml="http://www.w3.org/2003/InkML" xml:id="stk30" contextRef="#ctx0" brushRef="#br1">12228 13078 0</inkml:trace>
    </iact:actionData>
  </iact:action>
  <iact:action type="remove" startTime="148357">
    <iact:property name="style" value="instant"/>
    <iact:actionData xml:id="d42" ref="#d33"/>
  </iact:action>
  <iact:action type="add" startTime="148370">
    <iact:property name="dataType" value="strokeEraser"/>
    <iact:actionData xml:id="d43">
      <inkml:trace xmlns:inkml="http://www.w3.org/2003/InkML" xml:id="stk31" contextRef="#ctx0" brushRef="#br1">16619 13621 0,'23'0'24</inkml:trace>
    </iact:actionData>
  </iact:action>
  <iact:action type="remove" startTime="149237">
    <iact:property name="style" value="instant"/>
    <iact:actionData xml:id="d44" ref="#d32"/>
  </iact:action>
  <iact:action type="add" startTime="149254">
    <iact:property name="dataType" value="strokeEraser"/>
    <iact:actionData xml:id="d45">
      <inkml:trace xmlns:inkml="http://www.w3.org/2003/InkML" xml:id="stk32" contextRef="#ctx0" brushRef="#br1">18011 13007 0</inkml:trace>
    </iact:actionData>
  </iact:action>
  <iact:action type="remove" startTime="149820">
    <iact:property name="style" value="instant"/>
    <iact:actionData xml:id="d46" ref="#d34"/>
  </iact:action>
  <iact:action type="add" startTime="149833">
    <iact:property name="dataType" value="strokeEraser"/>
    <iact:actionData xml:id="d47">
      <inkml:trace xmlns:inkml="http://www.w3.org/2003/InkML" xml:id="stk33" contextRef="#ctx0" brushRef="#br1">21623 13455 0</inkml:trace>
    </iact:actionData>
  </iact:action>
  <iact:action type="remove" startTime="150437">
    <iact:property name="style" value="instant"/>
    <iact:actionData xml:id="d48" ref="#d35"/>
  </iact:action>
  <iact:action type="add" startTime="150453">
    <iact:property name="dataType" value="strokeEraser"/>
    <iact:actionData xml:id="d49">
      <inkml:trace xmlns:inkml="http://www.w3.org/2003/InkML" xml:id="stk34" contextRef="#ctx0" brushRef="#br1">26722 13455 0</inkml:trace>
    </iact:actionData>
  </iact:action>
  <iact:action type="remove" startTime="151052">
    <iact:property name="style" value="instant"/>
    <iact:actionData xml:id="d50" ref="#d36"/>
  </iact:action>
  <iact:action type="add" startTime="151060">
    <iact:property name="dataType" value="strokeEraser"/>
    <iact:actionData xml:id="d51">
      <inkml:trace xmlns:inkml="http://www.w3.org/2003/InkML" xml:id="stk35" contextRef="#ctx0" brushRef="#br1">31301 13385 0</inkml:trace>
    </iact:actionData>
  </iact:action>
  <iact:action type="remove" startTime="152116">
    <iact:property name="style" value="instant"/>
    <iact:actionData xml:id="d52" ref="#d30"/>
  </iact:action>
  <iact:action type="add" startTime="152124">
    <iact:property name="dataType" value="strokeEraser"/>
    <iact:actionData xml:id="d53">
      <inkml:trace xmlns:inkml="http://www.w3.org/2003/InkML" xml:id="stk36" contextRef="#ctx0" brushRef="#br1">16335 10198 0</inkml:trace>
    </iact:actionData>
  </iact:action>
  <iact:action type="remove" startTime="153411">
    <iact:property name="style" value="instant"/>
    <iact:actionData xml:id="d54" ref="#d37"/>
  </iact:action>
  <iact:action type="add" startTime="153418">
    <iact:property name="dataType" value="strokeEraser"/>
    <iact:actionData xml:id="d55">
      <inkml:trace xmlns:inkml="http://www.w3.org/2003/InkML" xml:id="stk37" contextRef="#ctx0" brushRef="#br1">13290 21930 0</inkml:trace>
    </iact:actionData>
  </iact:action>
  <iact:action type="remove" startTime="154349">
    <iact:property name="style" value="instant"/>
    <iact:actionData xml:id="d56" ref="#d39"/>
  </iact:action>
  <iact:action type="add" startTime="154355">
    <iact:property name="dataType" value="strokeEraser"/>
    <iact:actionData xml:id="d57">
      <inkml:trace xmlns:inkml="http://www.w3.org/2003/InkML" xml:id="stk38" contextRef="#ctx0" brushRef="#br1">17468 22496 0</inkml:trace>
    </iact:actionData>
  </iact:action>
  <iact:action type="remove" startTime="155277">
    <iact:property name="style" value="instant"/>
    <iact:actionData xml:id="d58" ref="#d38"/>
  </iact:action>
  <iact:action type="add" startTime="155280">
    <iact:property name="dataType" value="strokeEraser"/>
    <iact:actionData xml:id="d59">
      <inkml:trace xmlns:inkml="http://www.w3.org/2003/InkML" xml:id="stk39" contextRef="#ctx0" brushRef="#br1">20207 21954 0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09:00.500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29426">
    <iact:property name="dataType"/>
    <iact:actionData xml:id="d0">
      <inkml:trace xmlns:inkml="http://www.w3.org/2003/InkML" xml:id="stk0" contextRef="#ctx0" brushRef="#br0">8404 1440 0,'47'0'8,"1"0"9,-25 0-11,24 0 4,48 0-4,-24 0 4,23 0-3,48 0 1,23 0-1,0 0 1,0 0 1,1 0-1,-25 0 0,72 0-1,-95 0 2,47 0-2,24 0 2,-24 0-1,0 0-1,24 0 1,24 0 1,-48 0-2,24 0 1,0 0 0,23 0 0,-23 0 0,-24 0 2,24 0-4,23 0 3,-23 0-1,-24 0 1,24 0-3,-23 0 2,-1 0 0,-47 0 0,47 0 0,-47 0 1,-23 0-2,-48 23 1,47 1 0,24-24 0,-23 0 0,-1 0 0,-23 0 1,-48 0-2,48 0 1,-24 0 1,1 0-1,23 0-1,23 0 3,-70 0-3,46 0 1,1 0-1,-47 0 3,47 0-4,-48 0 5,24 0-5,1 0 3,-25 0-3,24 0 2,-23 0 1,23 0-2,24 0 1,24 0 2,-25 0-4,25 0 2,46 0 0,25 0 0,-1 0 0,0 0 1,0 0 2,24 0-3,-24 0 1,24 0-5,-23 0 6,-48 0-3,47 0 2,-47 0-2,-47 24 2,-24-24-3,47 0 3,-23 0-1,-24 0 1,24 0-2,0 0 2,-47 0-2,23 23-1,24-23 4,-24 0-2,47 0 0,-47 0 0,48 0 0,-24 0 0,23 0 0,1 0-1,23 0 2,-48 0-3,1 0 3,47 0 0,-47 0-1,0 0-1,-24 0 4,24 0-3,0 0-1,-24 0 9,-23 0-9,-1 0 2,48 0-2,-24 0 8,24 0-8,0 0 12,-48 0-12,25 0 1,-25 0-2,1 0 4,23 0-2,-23 0 0,23 0 0,-24 0-1,1 0 10</inkml:trace>
    </iact:actionData>
  </iact:action>
  <iact:action type="add" startTime="31739">
    <iact:property name="dataType"/>
    <iact:actionData xml:id="d1">
      <inkml:trace xmlns:inkml="http://www.w3.org/2003/InkML" xml:id="stk1" contextRef="#ctx0" brushRef="#br0">897 6019 0,'24'0'49,"0"0"-43,23 0 3,47 24-1,-23-24 1,71 24 1,-1-24-4,25 0 1,-1 0 3,24 0-4,-24 0 2,-47 0 0,0 0 1,24 0-2,-72 23 2,25-23-2,-24 0 1,-24 0 0,24 0-1,0 0 2,23 0-1,-70 0-1,46 0 0,-22 0 1,-1 0 0,0 0 4,0 0-4,0 0 0,1 0 0,-25 0 0,24 24 0,-23-24 0,0 0-4,23 23 6,-24-23-2,1 0 15</inkml:trace>
    </iact:actionData>
  </iact:action>
  <iact:action type="add" startTime="32666">
    <iact:property name="dataType"/>
    <iact:actionData xml:id="d2">
      <inkml:trace xmlns:inkml="http://www.w3.org/2003/InkML" xml:id="stk2" contextRef="#ctx0" brushRef="#br0">2928 4839 0,'0'0'1,"-24"-24"5,-23 1 3,-1-24-1,1-1 2,0 48-4,-47-23 1,-1-1 3,24 24-3,-47 0 1,0 0-1,-47 0 2,47 0-2,-47 0 2,47 0-2,-24 0 1,71 0 0,-47 0 0,-23 0 1,93 0-1,-70 0-1,24 0 1,23 24 0,0-1 1,48-23-1,-48 24 2,24 0-5,23-1 6,1 24-6,-25 1 7,25-48-7,-1 47 2,24 0 1,0 0 8,0-23-8,0 47 0,0-48 0,24 25 0,23-25 0,-47 24 0,47-23 0,48 23 0,-25-23 0,1-1 1,0-23-2,23 24 1,24-24 0,48 0 2,-1 0-3,0 0 2,71 0-3,0 0 5,-47 0-6,47 0 5,24-24-2,-71 1-2,-24 23 2,47-71 0,-94 71 0,-23-47 0,-24 47 0,-24-47 0,-23 47 8,-24-24-7,0 0 6,0 1 10</inkml:trace>
    </iact:actionData>
  </iact:action>
  <iact:action type="add" startTime="34770">
    <iact:property name="dataType"/>
    <iact:actionData xml:id="d3">
      <inkml:trace xmlns:inkml="http://www.w3.org/2003/InkML" xml:id="stk3" contextRef="#ctx0" brushRef="#br0">5028 6114 0,'24'0'34,"0"0"-28,-1 0 1,1 0 4,47 0-3,-1 0 0,-22 0 0,70 23 0,-95-23 0,95 0 0,-23 0 1,-1 0-2,-23 0 2,23 0-2,1 0 1,-24 0 0,-48 0 1,48 0-2,-47 0 3,23 0-6,-23 0 5,-1 0 7,1 0-8,-1 0 6,1 0 156,-24-23-156,24 23-3,-24-24-4,0 1 1,0-1 0,0-23 7,0 23-6,0-23 0,0 0-1,0-1 9,-24 25-10,0-24 0,-23-1 3,0 25-5,23-1 6,-46 24-5,22-23 3,-23 23-4,1 0 4,-1 0-1,-47 0-1,-24 0 5,71 0-4,-47 0 0,-23 0 0,23 23-3,23-23 6,24 47-6,24-23 4,-24 0 2,24-24-6,0 23 4,47 24-4,-24-23 3,1-24 0,-1 24 0,24-1 0,0 1 3,-23 0-6,23-1 6,0 1-6,0-1 16,0 1-13,-24 0 5,24-1 3,0 1 8</inkml:trace>
    </iact:actionData>
  </iact:action>
  <iact:action type="add" startTime="36619">
    <iact:property name="dataType"/>
    <iact:actionData xml:id="d4">
      <inkml:trace xmlns:inkml="http://www.w3.org/2003/InkML" xml:id="stk4" contextRef="#ctx0" brushRef="#br0">5052 7507 0,'24'0'34,"-24"23"-26,47-23-2,-24 0 2,48 24-1,0-24 2,24 23 0,23-23-2,-24 0 1,24 0-2,-47 0 3,47 0-2,0 0 1,-24 0 0,1 0 0,-1 0 0,1-23 2,-48 23-2,-24 0-2,1 0 2,-24-24 0,0 1 8,0-1 1,0 0-8,0 1-3,0-25 3,0 25-2,0-1 1,-24-23 0,1 23 1,-1 1-1,-47-24 2,1-1-5,22 25 6,-22-24-6,22 47 3,-46-24 0,-48 0 0,24 24 0,0 0 1,-47 0-1,23 0-1,1 0 1,23 0 0,0 24 1,47-24-2,24 24 2,-24-1-2,71 1 5,0-1 12,0 1-12,0 0-4,0-1 17,0 1-2</inkml:trace>
    </iact:actionData>
  </iact:action>
  <iact:action type="add" startTime="37754">
    <iact:property name="dataType"/>
    <iact:actionData xml:id="d5">
      <inkml:trace xmlns:inkml="http://www.w3.org/2003/InkML" xml:id="stk5" contextRef="#ctx0" brushRef="#br0">5335 5264 0,'48'0'16,"-25"0"-9,24 0 4,48 0-3,-1 24 0,-23-24 0,47 0 0,24 0 0,-1 0 0,72 0 0,23 0 0,0 0 0,-47 0 0,47 0-1,-24 0 1,-23 0 0,-24 0 1,1 0-2,-48 0 2,-24 0-2,-47 0 2,24 0-2,-24-24 2,-23 0 4,-24 1 4,23-1-8,-23 1 7,0-25-8,0 1 0,0 0 0,0 23 0,0-47 0,0 48 0,0-24 0,-23 23 0,23-23 0,-47 23 2,-1-23-4,-22 23 4,-25-23-3,1 0 2,-1 0-2,-23 47 1,-47-24-3,0 24 3,-24 0 1,-23 0-1,23 0 0,-24 0-1,72 0 1,-72 0 0,95 0 1,-94 24-1,94-24-1,0 23 2,23 25-2,24-25 1,24 1 0,0-24 0,23 0 8,1 0 9,23 23 9,-24-23-17,1 0-12,23 24 20,-24-24-17,0 0-2,24 24 2,0-1 1,-23-23-1,23 24 7,-24-1-5,0-23-3,1 48 1,23-25 0,-24-23 7,1 24-6,23-1-1,-24-23 9,24 24-11,-24-24 20,24 24-20,0-1 4,0 1 12,0 23-14,0-23 8,0 23 9</inkml:trace>
    </iact:actionData>
  </iact:action>
  <iact:action type="add" startTime="39874">
    <iact:property name="dataType"/>
    <iact:actionData xml:id="d6">
      <inkml:trace xmlns:inkml="http://www.w3.org/2003/InkML" xml:id="stk6" contextRef="#ctx0" brushRef="#br0">9584 5335 0,'24'0'33,"23"0"-18,-23 0-7,23 0 1,24 23 0,0-23-2,-1 0 1,96 0 0,-48 24 0,47-24 0,0 0 0,-23 0 0,0 0 0,23-24 0,-47 1 0,23-1-1,-93 1 3,-25-1-2,24 0-2,-47 1 3,24-24-2,-24-1 1,24 1-1,-24-24 2,0 0-1,0 24 1,0-24-2,0-23 3,0 70-5,0-70 5,0 47-4,0 23 2,-24-23 0,0 47 0,-23-47 0,0 23 0,-24 1 0,-47-1 0,0 24 0,0 0 0,-47 24 1,-48-24-1,48 0 0,24 0-1,-72 23 1,95 1 0,24-24 0,-1 47 2,1-23-4,70-1 2,1 1 2,23 23-4,-24 0 5,24-23-6,0-1 6,-24 1-6,24 23 4,0-23-2,0-1 1,0 25 0,0-25 0,0 1 1,24 23-1,-24-23-1,0-1 1,24-23 0,-1 0 0,-23 24 8,24-24-8,-1 0 0,-23 23 1,24-23-2,0 0 10,-1 24-9,1-24-1,-1 0 5,1 24-8,0-24 6,-1 0-4,-23 23 4,47 1-4,-23 0 10,0-24 0,-24 23 0,0 1 0,23-24-8</inkml:trace>
    </iact:actionData>
  </iact:action>
  <iact:action type="add" startTime="41682">
    <iact:property name="dataType"/>
    <iact:actionData xml:id="d7">
      <inkml:trace xmlns:inkml="http://www.w3.org/2003/InkML" xml:id="stk7" contextRef="#ctx0" brushRef="#br0">11024 6893 0,'0'-24'9,"-23"1"7,23-1-6,-24 0 4,1-23-7,-1 0 3,-23 23-5,0-23 6,-1 47-5,1-71 1,-24 48 1,48-1 0,-72-23 0,24 23 1,-94-23-2,24 47 1,-1 0 0,-23-24 1,-24 24-2,24 0 1,-1 0 1,25 0-2,-1 0 2,24 0-2,24 0 2,46 0-2,1 24 3,24-24-4,-1 0 35,24 24 8,24-1-43,-1 24 3,1-23 0,23 47-1,0-24 0,24 24-1,-24-24 1,48 0-1,46-23 1,-46 23 0,-1-23 0,1-24 1,23 0 0,-48 0-3,1 0 4,24 0-4,-72 0 4,24 0-4,-23 0 2,0 0 0,-1 0 0,1 0 0,0 0 176,-1 0-165,1 0-11,-1 0 0,1 0 0,47 0 0,23 0 0,1 0 0,-48 0 0,24 0-3,-1 0 5,-46 0-2,23 0-1,-23 0 1</inkml:trace>
    </iact:actionData>
  </iact:action>
  <iact:action type="add" startTime="43409">
    <iact:property name="dataType"/>
    <iact:actionData xml:id="d8">
      <inkml:trace xmlns:inkml="http://www.w3.org/2003/InkML" xml:id="stk8" contextRef="#ctx0" brushRef="#br0">14683 5170 0,'0'-24'41,"0"0"-34,0-23 18,-47 23-18,23-23 1,-23 24 2,-24-1-3,24 0 1,0 1 2,-47-1-4,46 1 4,-46 23-5,0 0 5,-25 0-3,1 0 1,0 0-1,24 0 2,23 0-2,0 47 1,48-24 0,-24 1 1,23-24-2,24 24 1,0-1 0,0 1 0,0-1 0,0 1 1,0 23-2,0 1 2,0-25-2,24 24 2,46-47-1,1 0 3,-47 24-4,23-24 2,0 0-1,0 24-2,1-24 2,22 0-2,-22-24 2,22 24 0,-22 0 2,-1 0 4,-23 0-5,-1 0 6,1 0-7,-1 0 0</inkml:trace>
    </iact:actionData>
  </iact:action>
  <iact:action type="add" startTime="44539">
    <iact:property name="dataType"/>
    <iact:actionData xml:id="d9">
      <inkml:trace xmlns:inkml="http://www.w3.org/2003/InkML" xml:id="stk9" contextRef="#ctx0" brushRef="#br0">13220 6775 0,'47'0'39,"-23"0"-28,23 0-6,0 0 4,0 0-1,48 0 0,-48 0 0,0 0-2,24 0 2,-24 0 1,24 0-2,-24 0 2,0 0-1,24 0 0,0 0-1,-47 0 1,46 0 0,-46 0 0,47 0 0,-24 0 1,-23 0-2,-1 0 4,24 0-5,-47-24 3</inkml:trace>
    </iact:actionData>
  </iact:action>
  <iact:action type="add" startTime="45354">
    <iact:property name="dataType"/>
    <iact:actionData xml:id="d10">
      <inkml:trace xmlns:inkml="http://www.w3.org/2003/InkML" xml:id="stk10" contextRef="#ctx0" brushRef="#br0">13314 7270 0,'24'24'71,"23"-24"-63,-23 0 0,70 0 1,0 0-2,24 0 1,0 0 0,0 0 0,-23 0 0,-24 0 1,47 0-2,-47 0 2,-24 0-2,-24 0 3,1 0-4,0 0 3</inkml:trace>
    </iact:actionData>
  </iact:action>
  <iact:action type="add" startTime="47803">
    <iact:property name="dataType"/>
    <iact:actionData xml:id="d11">
      <inkml:trace xmlns:inkml="http://www.w3.org/2003/InkML" xml:id="stk11" contextRef="#ctx0" brushRef="#br0">17516 4627 0,'24'0'102,"-1"0"-94,24 0 1,-23 0-2,23 0 2,48 0-1,-1 23 0,-47-23 0,71 0-1,24 24 3,47-24-4,-71 0 4,0 0-4,23 0 3,-70 0-1,24 0-1,-72 0 1,1 0 0,23 0 1,-23 0-2,-1 0 17,1 0-8,0 0-8,-1 0 8,24 0-7,24 0 6,-24 0 3,-23 0-12,23 0 4,-23 0-4,-1 0 4,1 0-4,0 0 2,-1 0 17</inkml:trace>
    </iact:actionData>
  </iact:action>
  <iact:action type="add" startTime="49074">
    <iact:property name="dataType"/>
    <iact:actionData xml:id="d12">
      <inkml:trace xmlns:inkml="http://www.w3.org/2003/InkML" xml:id="stk12" contextRef="#ctx0" brushRef="#br0">17610 6137 0,'0'-23'58,"24"23"-50,23 0 1,0 0-2,1 0 3,22 0-5,1 0 4,24 0-2,-1 0-1,1 0 2,23 0 1,0 0-2,23 0 2,1 0-1,23 0 0,-47 0-1,47 0 1,-47 0 0,-23 0 0,23 0 0,0 0 0,-47 0 0,-24 0 0,24 0 0,0 0 0,-24 0 8,-24 0-7,1 0 40,0 0-17,-1 0-16</inkml:trace>
    </iact:actionData>
  </iact:action>
  <iact:action type="add" startTime="52673">
    <iact:property name="dataType"/>
    <iact:actionData xml:id="d13">
      <inkml:trace xmlns:inkml="http://www.w3.org/2003/InkML" xml:id="stk13" contextRef="#ctx0" brushRef="#br0">17469 7577 0,'47'0'73,"24"0"-62,-24 0-3,71 0-1,-24 0 3,24 0-5,48 0 3,-1 0 0,-47 0-2,0 0 4,-24 0-2,-46 0 0,-1 0-2,0 0 4,-23 0 78,-1 0-80,1 0 40,0 0-40,-1 0 0,1 0 32</inkml:trace>
    </iact:actionData>
  </iact:action>
  <iact:action type="add" startTime="53898">
    <iact:property name="dataType"/>
    <iact:actionData xml:id="d14">
      <inkml:trace xmlns:inkml="http://www.w3.org/2003/InkML" xml:id="stk14" contextRef="#ctx0" brushRef="#br0">21529 4839 0,'24'0'40,"23"0"-32,24 0-1,-24 0 2,71 0-2,-24 0 1,48 0 0,23 0 1,48 0-1,-25 0 1,1 0-3,-23 0 5,-1 0-6,0 0 8,-23 0-6,-48 0 1,1 0-1,-72 0-1,1 0 5,-1 0-7</inkml:trace>
    </iact:actionData>
  </iact:action>
  <iact:action type="add" startTime="54835">
    <iact:property name="dataType"/>
    <iact:actionData xml:id="d15">
      <inkml:trace xmlns:inkml="http://www.w3.org/2003/InkML" xml:id="stk15" contextRef="#ctx0" brushRef="#br0">21576 5406 0,'47'0'31,"-23"0"-22,23 0-1,-23 0-1,23 0 2,24 0-1,-24 0 0,48 0 0,23 0 1,0 0-2,23 0 1,-23 0 0,0 0 1,0 0-2,-23 0 2,23 0-2,0 0 2,0 0-2,-24 0 2,-23 0-4,23 0 3,25 0 2,-25 0-4,0 0 3,-23 0-2,-24 0 1,24 0 1,-47 0-2,23 0 2,-23 0-2,-1 0 2,1 0-2,-1 0 2,25 0-1,22 0-1,-46 0 2,23 0-2,-23 0 2,23 0-2,24-24 1,-47 24 0,23 0 0,0 0 0,-23 0 2,-1 0-4,1 0 5,-1 0-6,1 0 11,0 0-8,-1 0 0,1 0 0,-1 0 16</inkml:trace>
    </iact:actionData>
  </iact:action>
  <iact:action type="add" startTime="57563">
    <iact:property name="dataType"/>
    <iact:actionData xml:id="d16">
      <inkml:trace xmlns:inkml="http://www.w3.org/2003/InkML" xml:id="stk16" contextRef="#ctx0" brushRef="#br0">21576 7436 0,'24'0'35,"47"0"-31,-24 0 8,24 23-5,23-23 2,1 0-2,23 0 2,23 0-4,-23 0 1,95 0 4,-48 0-2,-23 0 0,-1 0-2,-23 0 2,-23 0 2,-48 0-2,24 0 0,-48 0-1,1 0 2</inkml:trace>
    </iact:actionData>
  </iact:action>
  <iact:action type="add" startTime="58779">
    <iact:property name="dataType"/>
    <iact:actionData xml:id="d17">
      <inkml:trace xmlns:inkml="http://www.w3.org/2003/InkML" xml:id="stk17" contextRef="#ctx0" brushRef="#br0">21623 8002 0,'24'0'89,"0"0"-83,23 0 1,24 0 3,-24 0-2,24 0-2,0 0 4,-48 0-4,24 0 4,24 24-4,-24-24 4,24 0-3,0 0 2,-47 0-2,23 0 1,-24 0 0,1 0 0,0 0-1,-1 23 3,1-23-4,-1 0 5,1 0 4,0 0 23</inkml:trace>
    </iact:actionData>
  </iact:action>
  <iact:action type="remove" startTime="62046">
    <iact:property name="style" value="instant"/>
    <iact:actionData xml:id="d18" ref="#d0"/>
  </iact:action>
  <iact:action type="add" startTime="62066">
    <iact:property name="dataType" value="strokeEraser"/>
    <iact:actionData xml:id="d19">
      <inkml:trace xmlns:inkml="http://www.w3.org/2003/InkML" xml:id="stk18" contextRef="#ctx0" brushRef="#br1">22119 5146 0</inkml:trace>
    </iact:actionData>
  </iact:action>
  <iact:action type="remove" startTime="63194">
    <iact:property name="style" value="instant"/>
    <iact:actionData xml:id="d20" ref="#d2"/>
  </iact:action>
  <iact:action type="add" startTime="63203">
    <iact:property name="dataType" value="strokeEraser"/>
    <iact:actionData xml:id="d21">
      <inkml:trace xmlns:inkml="http://www.w3.org/2003/InkML" xml:id="stk19" contextRef="#ctx0" brushRef="#br1">12133 8994 0</inkml:trace>
    </iact:actionData>
  </iact:action>
  <iact:action type="remove" startTime="63595">
    <iact:property name="style" value="instant"/>
    <iact:actionData xml:id="d22" ref="#d1"/>
  </iact:action>
  <iact:action type="add" startTime="63616">
    <iact:property name="dataType" value="strokeEraser"/>
    <iact:actionData xml:id="d23">
      <inkml:trace xmlns:inkml="http://www.w3.org/2003/InkML" xml:id="stk20" contextRef="#ctx0" brushRef="#br1">12228 9608 0</inkml:trace>
    </iact:actionData>
  </iact:action>
  <iact:action type="remove" startTime="64274">
    <iact:property name="style" value="instant"/>
    <iact:actionData xml:id="d24" ref="#d3"/>
  </iact:action>
  <iact:action type="add" startTime="64280">
    <iact:property name="dataType" value="strokeEraser"/>
    <iact:actionData xml:id="d25">
      <inkml:trace xmlns:inkml="http://www.w3.org/2003/InkML" xml:id="stk21" contextRef="#ctx0" brushRef="#br1">15792 9867 0</inkml:trace>
    </iact:actionData>
  </iact:action>
  <iact:action type="remove" startTime="65026">
    <iact:property name="style" value="instant"/>
    <iact:actionData xml:id="d26" ref="#d5"/>
  </iact:action>
  <iact:action type="add" startTime="65035">
    <iact:property name="dataType" value="strokeEraser"/>
    <iact:actionData xml:id="d27">
      <inkml:trace xmlns:inkml="http://www.w3.org/2003/InkML" xml:id="stk22" contextRef="#ctx0" brushRef="#br1">16878 8852 0</inkml:trace>
    </iact:actionData>
  </iact:action>
  <iact:action type="remove" startTime="65747">
    <iact:property name="style" value="instant"/>
    <iact:actionData xml:id="d28" ref="#d4"/>
  </iact:action>
  <iact:action type="add" startTime="65762">
    <iact:property name="dataType" value="strokeEraser"/>
    <iact:actionData xml:id="d29">
      <inkml:trace xmlns:inkml="http://www.w3.org/2003/InkML" xml:id="stk23" contextRef="#ctx0" brushRef="#br1">15863 10623 0</inkml:trace>
    </iact:actionData>
  </iact:action>
  <iact:action type="remove" startTime="66931">
    <iact:property name="style" value="instant"/>
    <iact:actionData xml:id="d30" ref="#d7"/>
  </iact:action>
  <iact:action type="add" startTime="66939">
    <iact:property name="dataType" value="strokeEraser"/>
    <iact:actionData xml:id="d31">
      <inkml:trace xmlns:inkml="http://www.w3.org/2003/InkML" xml:id="stk24" contextRef="#ctx0" brushRef="#br1">20726 10363 0</inkml:trace>
    </iact:actionData>
  </iact:action>
  <iact:action type="remove" startTime="67434">
    <iact:property name="style" value="instant"/>
    <iact:actionData xml:id="d32" ref="#d6"/>
  </iact:action>
  <iact:action type="add" startTime="67439">
    <iact:property name="dataType" value="strokeEraser"/>
    <iact:actionData xml:id="d33">
      <inkml:trace xmlns:inkml="http://www.w3.org/2003/InkML" xml:id="stk25" contextRef="#ctx0" brushRef="#br1">20915 8970 0</inkml:trace>
    </iact:actionData>
  </iact:action>
  <iact:action type="remove" startTime="69644">
    <iact:property name="style" value="instant"/>
    <iact:actionData xml:id="d34" ref="#d8"/>
  </iact:action>
  <iact:action type="add" startTime="69650">
    <iact:property name="dataType" value="strokeEraser"/>
    <iact:actionData xml:id="d35">
      <inkml:trace xmlns:inkml="http://www.w3.org/2003/InkML" xml:id="stk26" contextRef="#ctx0" brushRef="#br1">23913 9041 0</inkml:trace>
    </iact:actionData>
  </iact:action>
  <iact:action type="remove" startTime="70884">
    <iact:property name="style" value="instant"/>
    <iact:actionData xml:id="d36" ref="#d9"/>
  </iact:action>
  <iact:action type="add" startTime="70902">
    <iact:property name="dataType" value="strokeEraser"/>
    <iact:actionData xml:id="d37">
      <inkml:trace xmlns:inkml="http://www.w3.org/2003/InkML" xml:id="stk27" contextRef="#ctx0" brushRef="#br1">23795 10434 0</inkml:trace>
    </iact:actionData>
  </iact:action>
  <iact:action type="remove" startTime="71765">
    <iact:property name="style" value="instant"/>
    <iact:actionData xml:id="d38" ref="#d10"/>
  </iact:action>
  <iact:action type="add" startTime="71777">
    <iact:property name="dataType" value="strokeEraser"/>
    <iact:actionData xml:id="d39">
      <inkml:trace xmlns:inkml="http://www.w3.org/2003/InkML" xml:id="stk28" contextRef="#ctx0" brushRef="#br1">23818 11000 0</inkml:trace>
    </iact:actionData>
  </iact:action>
  <iact:action type="remove" startTime="72780">
    <iact:property name="style" value="instant"/>
    <iact:actionData xml:id="d40" ref="#d13"/>
  </iact:action>
  <iact:action type="add" startTime="72793">
    <iact:property name="dataType" value="strokeEraser"/>
    <iact:actionData xml:id="d41">
      <inkml:trace xmlns:inkml="http://www.w3.org/2003/InkML" xml:id="stk29" contextRef="#ctx0" brushRef="#br1">28776 11260 0</inkml:trace>
    </iact:actionData>
  </iact:action>
  <iact:action type="remove" startTime="73492">
    <iact:property name="style" value="instant"/>
    <iact:actionData xml:id="d42" ref="#d12"/>
  </iact:action>
  <iact:action type="add" startTime="73497">
    <iact:property name="dataType" value="strokeEraser"/>
    <iact:actionData xml:id="d43">
      <inkml:trace xmlns:inkml="http://www.w3.org/2003/InkML" xml:id="stk30" contextRef="#ctx0" brushRef="#br1">28846 9796 0</inkml:trace>
    </iact:actionData>
  </iact:action>
  <iact:action type="remove" startTime="74196">
    <iact:property name="style" value="instant"/>
    <iact:actionData xml:id="d44" ref="#d11"/>
  </iact:action>
  <iact:action type="add" startTime="74204">
    <iact:property name="dataType" value="strokeEraser"/>
    <iact:actionData xml:id="d45">
      <inkml:trace xmlns:inkml="http://www.w3.org/2003/InkML" xml:id="stk31" contextRef="#ctx0" brushRef="#br1">29201 8286 0</inkml:trace>
    </iact:actionData>
  </iact:action>
  <iact:action type="remove" startTime="74764">
    <iact:property name="style" value="instant"/>
    <iact:actionData xml:id="d46" ref="#d14"/>
  </iact:action>
  <iact:action type="add" startTime="74769">
    <iact:property name="dataType" value="strokeEraser"/>
    <iact:actionData xml:id="d47">
      <inkml:trace xmlns:inkml="http://www.w3.org/2003/InkML" xml:id="stk32" contextRef="#ctx0" brushRef="#br1">32576 8309 0</inkml:trace>
    </iact:actionData>
  </iact:action>
  <iact:action type="remove" startTime="75188">
    <iact:property name="style" value="instant"/>
    <iact:actionData xml:id="d48" ref="#d15"/>
  </iact:action>
  <iact:action type="add" startTime="75194">
    <iact:property name="dataType" value="strokeEraser"/>
    <iact:actionData xml:id="d49">
      <inkml:trace xmlns:inkml="http://www.w3.org/2003/InkML" xml:id="stk33" contextRef="#ctx0" brushRef="#br1">32623 9065 0</inkml:trace>
    </iact:actionData>
  </iact:action>
  <iact:action type="remove" startTime="75738">
    <iact:property name="style" value="instant"/>
    <iact:actionData xml:id="d50" ref="#d16"/>
  </iact:action>
  <iact:action type="add" startTime="75740">
    <iact:property name="dataType" value="strokeEraser"/>
    <iact:actionData xml:id="d51">
      <inkml:trace xmlns:inkml="http://www.w3.org/2003/InkML" xml:id="stk34" contextRef="#ctx0" brushRef="#br1">32600 11000 0</inkml:trace>
    </iact:actionData>
  </iact:action>
  <iact:action type="remove" startTime="76115">
    <iact:property name="style" value="instant"/>
    <iact:actionData xml:id="d52" ref="#d17"/>
  </iact:action>
  <iact:action type="add" startTime="76117">
    <iact:property name="dataType" value="strokeEraser"/>
    <iact:actionData xml:id="d53">
      <inkml:trace xmlns:inkml="http://www.w3.org/2003/InkML" xml:id="stk35" contextRef="#ctx0" brushRef="#br1">32317 11614 0</inkml:trace>
    </iact:actionData>
  </iact:action>
  <iact:action type="add" startTime="82419">
    <iact:property name="dataType"/>
    <iact:actionData xml:id="d54">
      <inkml:trace xmlns:inkml="http://www.w3.org/2003/InkML" xml:id="stk36" contextRef="#ctx0" brushRef="#br0">11284 12322 0,'24'0'75,"-1"0"-67,24 0 0,1 0-1,22 0 1,25 0-2,-48 0 4,71 0-4,-23 0 2,-25 0-2,25 0 4,23 0-4,-47 0 2,23 0 0,0 0 2,25 0-3,-25 0 3,-47 0-5,24 0 3,23 0 0,-46 0 0,-1 0 1,24 0-2,-24 0 1,24 0 1,-48 0-1,72 0-1,-24 0 1,23 0 1,-23 0-1,23 0 0,1 0 0,-25 0-1,1 0 2,47 0-2,24 0 3,-95 0-3,48 0 5,-1 0-9,-23 0 5,0 0 1,23 0-2,-70 0 2,23 0-2,0 0 2,-23 0-1,23 0 0,-24 0 0,1 0-1,23 0 1,-23 0 1,23 0-1,24 0 0,-24 0-1,0 0 1,24 0 0,-24 0 1,24 0-2,0 0 1,-24 0 0,24 0 2,23 0-4,-46 0 2,23 0 1,-1 0-1,-22 0 0,22 0-1,-22 0 1,-1 0 0,24 0 0,-1 0 0,-46 0 1,47 0-2,-48 0 2,25 0-1,-1 0-1,-24 0 1,25 0 1,-25 0-2,1 0 2,0 0-2,-1 0 1,24 0 9,-23 0 3,0 0-1,-1 0 8</inkml:trace>
    </iact:actionData>
  </iact:action>
  <iact:action type="add" startTime="84043">
    <iact:property name="dataType"/>
    <iact:actionData xml:id="d55">
      <inkml:trace xmlns:inkml="http://www.w3.org/2003/InkML" xml:id="stk37" contextRef="#ctx0" brushRef="#br0">17044 12346 0,'47'0'46,"-23"0"-38,23 0 0,0 0 0,-23 0 1,47 0-2,-48 0 2,24 0-2,1 0 2,-25 0-2,1 0 4,-1 0-6,1 0 5,23 0-4,-23 0 11,23 0-9,-23 0-1,-1 0 2,1 0-1,23 0 1,0 0-3,-23 0 2,23 0 2,0 0-1,24 0 0,0 0-2,23 0 2,-23 0-1,24 0-1,-48 0-1,0 0 2,0 0-1,-23 0 2,-1 0-2,1 0 2,0 0-2,-1 0 3,1 0-4,-1 0 4,1 0-4,0 0 3,-1 0-2,1 0 1,-1 0 0,1 0 16,0 0-16,-1 0 0,1 0 16,0 0-15,-1 0-1,48 0 0,-47 0-1,23 0 1,0 0 0,-23 0 0,-1 0 2,1 0-3,23 0 2,-23 23-3,-1-23 2,1 0 1,-1 0-2,25 24 1,-25-24 1,1 0-1,23 0-1,-23 0 5,-1 0-4,24 0 0,1 0-2,-1 0 0,24 0 3,-48 0-2,48 0 1,-47 0 0,23 0 1,24 0 3,-24 0-9,0 0 5,24 0 4,-24 0-2,0 0-7,24 0 5,-47 0 0,47 0 1,-48 0-3,1 0 2,0 0 0,23 0 0,-24 0 1,25 0-2,-1 0 9,-24 0-7,1 0 7,0 0-8,-1 0 15,1 0-15,-1 0 8,25 0-8,-25 0 1,1 0-1,23 0 8,-23 0 2,-1 0-12,1 0 10,-1 0-9,1 0 9,0 0 9,-1 0-6,1 0 4,-1 0-16,1 0 8,0 0-8,-1 0 2,1-24 14,0 24-13,-1 0 12,1 0-14,-1 0 0,1 0 16,0 0-16,-1-23 10,1 23-1,-1 0-9,1 0 7,0 0-9,-1 0 19</inkml:trace>
    </iact:actionData>
  </iact:action>
  <iact:action type="add" startTime="93074">
    <iact:property name="dataType"/>
    <iact:actionData xml:id="d56">
      <inkml:trace xmlns:inkml="http://www.w3.org/2003/InkML" xml:id="stk38" contextRef="#ctx0" brushRef="#br0">9561 16524 0,'23'0'104,"1"0"-96,23 0 1,0 0 0,1 0-1,22 0 0,1 0 0,-24 0 0,24 0-1,0 0 2,-24 0-2,24 0 1,0 0 0,-47 0 0,23 0-1,-24 0 2,48 0-1,-24 0-2,-23 0 3,47 0-2,0 0 2,-1 0-2,1 0 1,0 0 0,24 0 1,-1 0-1,0 0-1,1 0 1,-1 0 1,-23 0-2,0 0 2,0 0-1,23 0 0,-47 0-1,1 0 4,-1 0-6,47 0 4,-47 0-2,1 0 2,22 0-1,25 0-1,-24 0 1,-1 0 0,1 0 0,24 0 1,-48 0-1,24 0 0,23 0-1,-23-24 1,-24 24 1,48 0-2,-1-23 1,-47 23 0,48 0 0,-25 0 1,25-24 0,-48 24-3,0 0 5,24 0-6,-24 0 12,-23 0-9,47 0-1,-24 0 2,24 0-2,23 0 1,1 0 0,-25 0 0,1 0 1,-23 0-1,46 0 0,-70 0 0,46 0 2,-22 0-1,-25 0-3,24 0 2,1 0-1,22 0 2,1 0-3,-47 0 3,23 0 0,0 0-1,-23 0 0,23 0 0,-23 0 1,23 0-2,0 0 1,-23 0 15,-1 0-16,1 0 3,0 0-3,-1 0 2,24 0-2,-23 0 1,23 0 1,0 0-2,-23 0 0,23 0 1,24 0 1,-24 0-2,24 0 1,-24 0 2,-23 0-4,23 0 5,-23 0-4,47 0 2,-24 0-3,-24 0 3,1 0-1,0 0-1,23 0 1,0 0 1,0 0 5,-23 0-6,23 0 1,24 0-2,-48 0 1,1 0 1,23 0-2,-23 0 1,-1 0 0,1 0 1,0 0-2,-1 0 1,1 0 8,-1 0-8,1 0 1,0 0 8,-1 0-10,1 0 3,0 0-3,-1 0 1,1 0 7,23 24-8,0-24 10,-23 0-10,-1 0 10,25 0-9,-25 0-1,1 0 1,-1 0 0,25 0 0,-1 0 1,-24 0 9,25 0-8,-25 0 6,1 0-11,-1 0 2,1 0 1,0 0 1,-1 0 14,1 0-16,-1 0 2,1 0 22,0 0-22,-1 0 14,1 0-7,0 0 42,-1 0-12,1 0-21,-1 0 30,1 0-37,0 0 5,-1 0 2,1 0 8</inkml:trace>
    </iact:actionData>
  </iact:action>
  <iact:action type="add" startTime="101283">
    <iact:property name="dataType"/>
    <iact:actionData xml:id="d57">
      <inkml:trace xmlns:inkml="http://www.w3.org/2003/InkML" xml:id="stk39" contextRef="#ctx0" brushRef="#br0">17492 16500 0,'24'0'42,"0"0"-34,-1 0-2,1 0 10,-1 0-8,1 0 0,0 0-1,-1 0 1,24 0 7,-23 0-6,0 0 8,-1 0-10,1 0 1,-1 0 17,1 0-9,0 0-10,23 0 12,-24 0-4,1 0-1,0 0-6,-1 0 1,1 0 38,0 0-32,-1 0 12,1 0-12,-1 0 27,1 0 0,0 0-9</inkml:trace>
    </iact:actionData>
  </iact:action>
  <iact:action type="add" startTime="105794">
    <iact:property name="dataType"/>
    <iact:actionData xml:id="d58">
      <inkml:trace xmlns:inkml="http://www.w3.org/2003/InkML" xml:id="stk40" contextRef="#ctx0" brushRef="#br0">18413 16453 0,'47'0'59,"0"0"-43,-23 0-12,23 0 6,0 0-2,-23 0 1,47 0-4,23 0 3,-46 0 2,22 0-2,25 0 0,-24 0 1,23 0-2,-23 0 1,23 0 0,-23 0 0,0 0-2,23 0 4,-46 0-2,46 0-1,-23 0 2,0 0-3,-24 0 4,24 0-2,-1 0-1,1 0 2,24 0-1,-1 0 0,1 0 0,-1 0-2,-23 0 4,23 0-2,24 0 0,-23 0-1,23 0 2,-71 0-3,24 0 4,23 0-4,-23 0 2,23 0 0,-23 0 0,0 0 1,-24 0-2,48 0 1,-1 0 0,-47 0 0,24 0 0,0 0 0,-24 0 2,24 0-2,0 0 0,-48 0-2,48 0 4,-24 0-2,1 0 0,22 0 0,-22 0 0,-25 0 0,24 0 0,1 0 0,-1 0 0,-24 0-1,1 0 2,0 0-2,-1 0 2,1 0-1,0 0 8,-1 0-2</inkml:trace>
    </iact:actionData>
  </iact:action>
  <iact:action type="add" startTime="108641">
    <iact:property name="dataType"/>
    <iact:actionData xml:id="d59">
      <inkml:trace xmlns:inkml="http://www.w3.org/2003/InkML" xml:id="stk41" contextRef="#ctx0" brushRef="#br0">17563 15485 0,'47'0'96,"-23"0"-88,70 0 2,48 0-1,23 0-3,1 0 2,22 0 0,-22 0 0,46 0 0,24 0-1,-47 0 1,-24 0 0,-47 0 0,0 0 2,0 0-4,24 0 3,-48 0-1,-23 0 0,0 0 0,0 0 0,0 0-1,-1 0 1,25 0 3,-24 0-5,23 0 3,-23 0-3,47 0 5,-24-23-5,1 23 2,-48 0-1,24 0 1,47 0 1,-47 0-1,-24 0 3,24 0-6,0 0 6,-1 0-3,1 0 0,0 0-2,0 0 3,0 0-1,-1 0-1,-22 0 1,23 0 1,-1 0-2,-46 0 2,47 0-2,-24 0 3,0 0-4,24 0 4,0 0-3,-24 23 1,24-23-1,23 0 3,-47 0-3,24 0 0,0 0 1,-47 0 1,47 0-2,-1 0 2,-22 0-2,46 0 1,-47 0 0,-23 24 0,47-24 0,-24 0 0,-24 0 0,25 0 0,-1 0-2,-24 0 3,48 0 0,-47 0-1,0 0 1,-1 0-2,1 0 1,-1 0-1,1 0 2,0 0 13,-1 0-13,1 0 15,-1 0 51,1 0-61,0 0 12,-1 0-18,1 0 4,-1 0 13,1 0-9,0 0 31,-1 0-38,-23 24-2,24-24 1,-1 0 16,1 0-16,0 0 40,-1 0-38,1 0 39</inkml:trace>
    </iact:actionData>
  </iact:action>
  <iact:action type="add" startTime="116315">
    <iact:property name="dataType"/>
    <iact:actionData xml:id="d60">
      <inkml:trace xmlns:inkml="http://www.w3.org/2003/InkML" xml:id="stk42" contextRef="#ctx0" brushRef="#br0">17634 17185 0,'24'0'98,"-1"0"-93,1 0 3,-1 0 8,1 0-8,23 0 7,-23 0-7,23 0 8,-23 0-7,-1 0-2,24 0 1,1 0 0,23 0 1,-24 0-2,0 0 2,0 0-2,24 0 2,-47 0-1,46 0 1,-46 0-3,47 0 2,0 0 0,-48 0 2,48 0-4,-24 0 2,24 0 8,-47 0-7,-1 0-2,25 0 1,-25 0 0,48-24 1,-47 24 0,23 0-1,-24 0-1,25 0 2,22 0-2,-46 0 2,23 0-3,0 0 2,1 0 0,-1 0 3,-24 0-6,25 0 5,-25 0-3,1 0 8,-1 0-6,1 0 14,0 0-7,-1 0 0</inkml:trace>
    </iact:actionData>
  </iact:action>
  <iact:action type="add" startTime="122684">
    <iact:property name="dataType"/>
    <iact:actionData xml:id="d61">
      <inkml:trace xmlns:inkml="http://www.w3.org/2003/InkML" xml:id="stk43" contextRef="#ctx0" brushRef="#br0">9773 13644 0,'0'0'3,"24"0"15,-1 0-2,1 0 37,0 0-46,-1 0 9,1 0-8,-1 0-4,1 0 14,23 0-12,48 0 4,23 0-4,0 0 2,-24 0 1,48 0-2,-48 0 1,24 0 0,-23 0 0,23 0 0,-71 0 0,24 0 0,-24 0 1,0 0-2,24 0 2,-47 0-2,23 0 3,0 0-4,0 0 3,0 24 2,24-24-7,-47 0 4,47 0 2,-24 0-4,-23 0 2,23 0 1,0 0-2,-23 0 1,46 0 0,-46 0 0,23 0 0,0 0 1,-23 0-2,47 0 1,-48 0 1,25 0 6,-25 0-6,1 0 7,-1 0-1</inkml:trace>
    </iact:actionData>
  </iact:action>
  <iact:action type="add" startTime="131651">
    <iact:property name="dataType"/>
    <iact:actionData xml:id="d62">
      <inkml:trace xmlns:inkml="http://www.w3.org/2003/InkML" xml:id="stk44" contextRef="#ctx0" brushRef="#br0">17469 17846 0,'23'0'31,"25"0"-23,-25 0 3,24 0-3,1 0 0,46 0-3,0 0 3,24 0 3,-23 0-7,-48 0 4,71-24 0,-47 24 0,23 0 0,-23 0 0,0 0 0,-24 0 0,24 0 1,-24 0-2,24 0 3,0 0-2,-24 0 0,24 0-2,-47 0 4,46 0-4,1 0 4,-24 0-2,48 0 0,-24-23 0,-1 23-2,-22 0 4,46 0-2,-47-24 0,-23 24-2,23 0 4,24 0-4,-24 0 12,-23 0-11,-1-24 8,1 24 3,0 0 5,-1 0 2,1 0 22</inkml:trace>
    </iact:actionData>
  </iact:action>
  <iact:action type="remove" startTime="133933">
    <iact:property name="style" value="instant"/>
    <iact:actionData xml:id="d63" ref="#d62"/>
  </iact:action>
  <iact:action type="add" startTime="133948">
    <iact:property name="dataType" value="strokeEraser"/>
    <iact:actionData xml:id="d64">
      <inkml:trace xmlns:inkml="http://www.w3.org/2003/InkML" xml:id="stk45" contextRef="#ctx0" brushRef="#br1">27595 21411 0,'24'0'31,"0"0"-15</inkml:trace>
    </iact:actionData>
  </iact:action>
  <iact:action type="remove" startTime="134322">
    <iact:property name="style" value="instant"/>
    <iact:actionData xml:id="d65" ref="#d60"/>
  </iact:action>
  <iact:action type="add" startTime="134326">
    <iact:property name="dataType" value="strokeEraser"/>
    <iact:actionData xml:id="d66">
      <inkml:trace xmlns:inkml="http://www.w3.org/2003/InkML" xml:id="stk46" contextRef="#ctx0" brushRef="#br1">28067 20726 0</inkml:trace>
    </iact:actionData>
  </iact:action>
  <iact:action type="remove" startTime="134734">
    <iact:property name="style" value="instant"/>
    <iact:actionData xml:id="d67" ref="#d58"/>
  </iact:action>
  <iact:action type="add" startTime="134738">
    <iact:property name="dataType" value="strokeEraser"/>
    <iact:actionData xml:id="d68">
      <inkml:trace xmlns:inkml="http://www.w3.org/2003/InkML" xml:id="stk47" contextRef="#ctx0" brushRef="#br1">28799 20207 0</inkml:trace>
    </iact:actionData>
  </iact:action>
  <iact:action type="remove" startTime="135164">
    <iact:property name="style" value="instant"/>
    <iact:actionData xml:id="d69" ref="#d57"/>
  </iact:action>
  <iact:action type="add" startTime="135175">
    <iact:property name="dataType" value="strokeEraser"/>
    <iact:actionData xml:id="d70">
      <inkml:trace xmlns:inkml="http://www.w3.org/2003/InkML" xml:id="stk48" contextRef="#ctx0" brushRef="#br1">27808 20183 0</inkml:trace>
    </iact:actionData>
  </iact:action>
  <iact:action type="remove" startTime="135452">
    <iact:property name="style" value="instant"/>
    <iact:actionData xml:id="d71" ref="#d56"/>
  </iact:action>
  <iact:action type="add" startTime="135464">
    <iact:property name="dataType" value="strokeEraser"/>
    <iact:actionData xml:id="d72">
      <inkml:trace xmlns:inkml="http://www.w3.org/2003/InkML" xml:id="stk49" contextRef="#ctx0" brushRef="#br1">26722 20159 0</inkml:trace>
    </iact:actionData>
  </iact:action>
  <iact:action type="remove" startTime="135948">
    <iact:property name="style" value="instant"/>
    <iact:actionData xml:id="d73" ref="#d59"/>
  </iact:action>
  <iact:action type="add" startTime="135956">
    <iact:property name="dataType" value="strokeEraser"/>
    <iact:actionData xml:id="d74">
      <inkml:trace xmlns:inkml="http://www.w3.org/2003/InkML" xml:id="stk50" contextRef="#ctx0" brushRef="#br1">28327 19215 0</inkml:trace>
    </iact:actionData>
  </iact:action>
  <iact:action type="remove" startTime="136946">
    <iact:property name="style" value="instant"/>
    <iact:actionData xml:id="d75" ref="#d61"/>
  </iact:action>
  <iact:action type="add" startTime="136950">
    <iact:property name="dataType" value="strokeEraser"/>
    <iact:actionData xml:id="d76">
      <inkml:trace xmlns:inkml="http://www.w3.org/2003/InkML" xml:id="stk51" contextRef="#ctx0" brushRef="#br1">22095 17280 0</inkml:trace>
    </iact:actionData>
  </iact:action>
  <iact:action type="remove" startTime="137405">
    <iact:property name="style" value="instant"/>
    <iact:actionData xml:id="d77" ref="#d54"/>
  </iact:action>
  <iact:action type="add" startTime="137412">
    <iact:property name="dataType" value="strokeEraser"/>
    <iact:actionData xml:id="d78">
      <inkml:trace xmlns:inkml="http://www.w3.org/2003/InkML" xml:id="stk52" contextRef="#ctx0" brushRef="#br1">23866 15769 0,'23'0'23</inkml:trace>
    </iact:actionData>
  </iact:action>
  <iact:action type="remove" startTime="138059">
    <iact:property name="style" value="instant"/>
    <iact:actionData xml:id="d79" ref="#d55"/>
  </iact:action>
  <iact:action type="add" startTime="138061">
    <iact:property name="dataType" value="strokeEraser"/>
    <iact:actionData xml:id="d80">
      <inkml:trace xmlns:inkml="http://www.w3.org/2003/InkML" xml:id="stk53" contextRef="#ctx0" brushRef="#br1">28091 15863 0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13:54.326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3063">
    <iact:property name="dataType"/>
    <iact:actionData xml:id="d0">
      <inkml:trace xmlns:inkml="http://www.w3.org/2003/InkML" xml:id="stk0" contextRef="#ctx0" brushRef="#br0">5925 826 0,'48'0'96,"-1"0"-84,0 0-6,24 0 2,23 0 2,-46 24-6,46-24 8,-23 0-7,23 0 3,-47 0 0,24 0-2,24 23 4,-72-23-4,48 0 4,0 0-3,-24 0 2,0 0-3,1 0 2,-25 0 2,24 0-4,1 0 12,-1 0-11,-24 0 1,1 0-1,0 0 4,-1 0-6,48 0 5,-47 24-4,23-24 2,0 0 0,-23 0 0,23 0 0,0 0 0,-23 0 1,23 23-1,-23-23-1,-1 0 1,24 0 1,-23 0-1,0 24-1,23-24 2,-24 0-2,25 47 1,-25-47 1,24 24-2,-23-24 1,23 0 10,0 0-12,-23 0 10,0 0-5,-1 23-6,1-23 5,-1 24-2,-23 0 1,48-24-4,-1 0 5,-24 0 13,1 0 24,0 0-5</inkml:trace>
    </iact:actionData>
  </iact:action>
  <iact:action type="add" startTime="4430">
    <iact:property name="dataType"/>
    <iact:actionData xml:id="d1">
      <inkml:trace xmlns:inkml="http://www.w3.org/2003/InkML" xml:id="stk1" contextRef="#ctx0" brushRef="#br0">10363 1062 0,'24'0'40,"0"0"-31,70 0 1,24 0-3,0 0 1,47 0 0,1 0 0,22 0 0,25 0 0,-24 0 2,0 0-4,-24 0 3,-47 0-2,0 0 2,-24 0-2,1 0 2,-24 0-4,-48 0 7,1 0-6,-1 0 1,1 0 24,0 0 66,-1 0-58,1 0-30,-1 0 6,1 0 19,0 0-26,-1 0 6,1 0-4,-1 0 4,1 0 34,0 0-29,-1 0 4,1 0-7,-1 0 47</inkml:trace>
    </iact:actionData>
  </iact:action>
  <iact:action type="add" startTime="6022">
    <iact:property name="dataType"/>
    <iact:actionData xml:id="d2">
      <inkml:trace xmlns:inkml="http://www.w3.org/2003/InkML" xml:id="stk2" contextRef="#ctx0" brushRef="#br0">17067 2927 0,'24'0'56,"0"0"-48,-1 0 2,25 0-2,-25 0 0,24 0 0,-23 0 0,23 0 0,24 0 0,-47 0 0,46 0 0,1 0 1,0 0-2,0 0-1,0 0 4,-48 0-2,48 0 0,0 0 0,-24 0 0,24 0 0,0 0 0,-24 0 0,47 0 0,1 0 0,-1 0 0,-23 0 0,23 0 0,-23 0 0,-24 0 0,24 0 0,0 0-1,-24 0 2,1 24-3,22-24 3,1 0-2,-24 0 2,24 0 0,0 0 0,-24 0-4,24 0 5,0 0-4,-48 0 6,48 0-6,-47 0 3,23 0-4,0 0 5,1 0 6,-25 0-8,1 0 24,-1 0-24,1 0 0,0 0-2,-1 0 4,24 0 6,-23 0-10,23 0 5,0 0-6,1 0 13,-25 0-11,1 0 1,23 0-1,-23 0 9,23 0-8,-24 0 0,1 0 0,0 0 1,-1 0-2,1 0 3,0 0 0,-1 0-2,24 0 0,1 0 9,-25 0-12,1 0 2,-1 0 1,1 0 15,0 0-13,-1 0-2,1 0 14,-1 0-12,1 0 13,0 0-8,-1 0 2,1 0-9,-1 0 0,1 0 0,23 0 8,-23 0-1,-1 0-6,1 0-1,0 0 0,-1 0 0,1 0 1,-1 0 7,1 0-9,0 0 3,-1 0-4,1 0 1,0 0 18,-1 0-17,1 0 7,-1 0 2,1 0-10,0 0 25,-1 0 1</inkml:trace>
    </iact:actionData>
  </iact:action>
  <iact:action type="add" startTime="9119">
    <iact:property name="dataType"/>
    <iact:actionData xml:id="d3">
      <inkml:trace xmlns:inkml="http://www.w3.org/2003/InkML" xml:id="stk3" contextRef="#ctx0" brushRef="#br0">1511 4461 0,'47'0'88,"-23"0"-77,47 0-4,0 0 1,-24 0 0,24 0 0,23 0 0,0 0 0,-46 0 0,70 0 0,-24 0 0,1 0 0,-25 0 0,1 0 0,0 0 0,0 0-1,-24 24 2,24-24-1,-24 0 0,0 0-1,24 0 2,24 0-1,-72 0 0,24 0 0,-23 0-3,23 0 7,0 0-6,-23 0 2,0 0 0,23 0 0,0 0 10,-23 0-12,-1 0 2,24 0 0,1 0 8,-25 0 0,1 0-2,-1 0 2,1 0 18,0 0-26</inkml:trace>
    </iact:actionData>
  </iact:action>
  <iact:action type="add" startTime="11479">
    <iact:property name="dataType"/>
    <iact:actionData xml:id="d4">
      <inkml:trace xmlns:inkml="http://www.w3.org/2003/InkML" xml:id="stk4" contextRef="#ctx0" brushRef="#br0">4155 4414 0,'24'0'43,"-1"0"-38,48-23 6,0-1-6,0 24 6,0 0-4,23 0-2,0 0 3,1 0 1,-24 0 2,23 0-6,0 0 6,1 0-4,-24 0-1,47 0 3,-47 0 0,-1 0-2,-22 0 1,22 0 0,-22 0-1,-25 0 2,24 0-1,-23 0 0,0 0 0,-1 0 0,1 0 0,-1 0 0,25 0 0,-25 0 0,24 0 0,24 0 0,0 0-2,24 0 2,-1 0 2,-23 0-2,23 0-1,24 0 4,-23 0-3,-1 0-2,-23 0 2,23 0 1,1 0-1,-1 0 0,-23 0 0,0 0 0,23 0-1,-23 0 2,0 0-2,23 0 2,-23 0-2,-24 0 1,48 0 1,-24 0-4,-48 0 4,48 0-1,-47 0 2,23 0-5,0 0 6,0 0-4,0 0 2,1 0-1,-25 0 0,24 0 0,1 0 0,22 0 0,-22 0 0,-1 0 0,24 0 0,-24 0-2,0 0 4,24 0-3,0 0 2,-24 0-1,0 0 0,-23 0 0,23 0-1,-23 0 1,-1 0 0,24 0 0,-23 0 0,23 0 1,-23 0 0,-1 0-2,25 0-2,-25 0 4,25 0-2,-1 0 1,-24 0 0,25 0 2,-25 0-4,24 0 2,-23 0 1,0 0-2,23 0 1,-24 0 1,25 0-2,-25 0 1,1 0 0,23 0 1,-23 0-2,23 0 1,24 0 0,-48 0 0,48 0 0,-24 0 0,-23 0 1,23 0-2,-23 0 5,-1 0-5,1 0 3,0 0-3,-1 0 1,1 0-2,-1 0 3,1 0-4,0 0 5,-1 0 4,1 0-6,-1 0 0,1 0 8,0 0-8,-1 0 0,1 0 9,-1 0-9,25 0 7,-1 0-7,-24 0 0,1 0 0,23 0 2,0 0-4,-23 0 3,23 0-2,24 0 2,-47 0-1,23 0 1,-23 0-3,23 0 4,0 0-3,0 0 1,0 0-1,-23 0 2,23 0 2,-23 0-3,23 0 0,24 0-4,0 0 6,-24 0-4,0 0 3,-23 0-1,23 0 1,24 0-1,-48 0-1,48 0 0,-24 0 3,-23 0-4,23 0 2,0 0 10,1 0-11,-25 0 2,48 0-3,-47 0 4,23 0-4,0 0 2,0 0 8,0 0-8,-23 0 0,47 0 1,-48 0-1,25 0 0,-25 0-1,48 0 1,-47 0 0,23 0 1,0 0-1,-23 0-1,23 0 1,0 0 0,0 0 0,1-24 1,46 24-1,-47 0-1,48 0 1,-25 0 2,1 0-4,24 0 4,-24 0-4,-1 0 2,1 0 0,0 0 2,0 0-3,-48 0 2,48 0-3,-47 0 3,23 0-2,0-23 1,-23 23 0,-1 0 0,1 0 0,0 0 0,-1 0 8,1 0 0,0 0 355,-1 0-323,1 0-39,23 0 7,-23 0-9,-1 0 9,1 0 0,-24-24-2,23 24 11,1 0 0,0 0-10,23 0 104,0 0-100,24 0-11,-24 0-1,24 24 1,0-24 0,-1 0-2,1 0 4,24 0-3,-1 0 0,-23 0 0,47 0 2,-24 0-2,1 0 1,46 0 0,-22 0 0,46 0 0,0 0 2,-71 0-4,24 0 5,-47 0-6,24 0 3,-24 0 1,-1 0-2,1 0 3,0 0-4,0 0 3,-48 0 3,48 0-5,24 0 2,-48 0-2,24 0-1,-48 0 2,48 0-1,24 0 0,-25 0 1,-22 0 0,22 0 0,25 0 1,-24-24-2,23 24 2,-23 0-2,0 0 3,-1 0-3,25 0 2,-1 0-3,-46 0 4,-1 0-3,24 0 0,-24 0 2,24 0 0,23 0-3,-47 0 4,24 0-4,23 0 2,-23 0 1,-24 0-2,24 0 1,-47 0 0,23 0 0,0 0 0,-23 0 2,23 0-4,-23 0 3,23 0 8,-23 0-9,-1 0 7,1 0-6,-1 0 5,25 0-5,-25 0 0,24 0-3,-23 0 3,23 0 6,-23 0-7,-1 0 0,25 0 1,-25 0 24</inkml:trace>
    </iact:actionData>
  </iact:action>
  <iact:action type="add" startTime="21423">
    <iact:property name="dataType"/>
    <iact:actionData xml:id="d5">
      <inkml:trace xmlns:inkml="http://www.w3.org/2003/InkML" xml:id="stk5" contextRef="#ctx0" brushRef="#br0">17020 6137 0,'24'0'63,"-1"0"-55,48 0 6,-23 0-8,-1 0 2,24 0 1,23 0-5,-47 0 8,48 0-7,-25 0 3,25 0-1,-72 0 2,72 0-3,-24 0 4,-24 0-3,24 0 0,-24 0 2,24 0-1,0 0-1,-24 0 4,-24 0-4,48 24 2,-24-24-3,1 24 3,22-24-2,-22 0 1,-25 0 1,24 0 0,-23 23-2,0-23 1,-1 0-2,1 0 4,-1 0 14,1 0-9,0 0 1,-1 0-9,1 0 1,0 0 17,-1 0-18,1 0 25,-1 0-14,1 0 5,0 0 16,-1 0-23,1 0 18,-1 0-18,1 0-9,0 24 18,-1-24-17,1 0 14,-1 0-14,1 0 11,0 0 3,-1 0-14,1 0 25,-1 0-19,1 0-6,0 0 16,-1 0-15</inkml:trace>
    </iact:actionData>
  </iact:action>
  <iact:action type="add" startTime="22839">
    <iact:property name="dataType"/>
    <iact:actionData xml:id="d6">
      <inkml:trace xmlns:inkml="http://www.w3.org/2003/InkML" xml:id="stk6" contextRef="#ctx0" brushRef="#br0">16831 6893 0,'0'0'1,"24"0"31,-24-24-25,24 24 18,-24-23-16,23-1 0,-23 0-4,24 1 10,-24-1-5,0 1-2,0-25 0,0 25 8,0-1-8,0 0-1,0 1 2,0-1-1,0 1 6,-24-1-4,24 0-2,-71 1 8,71-24-7,0 23-1,-23 0 0,-1 1-1,24-1-1,0 1 4,-47 23-2,47-48 0,-24 25 8,1-1-8,23 1-2,0-1 2,-24 24 1,1-24-1,-1 24-1,0-47 9,1 47 0,-1-23 8,1 23-14,-1 0 22,0 0 33,1 0-52,-1 0 27,24 23-24,-23-23-7,-1 24 6,24-1 3,0 1-11,0 0 10,0-1-1,-24-23-10,24 24 3,0-1-1,0 1 8,0 0 0,0-1-9,0 1 9,24 23-8,-24-23 8,24-1-8,-1-23 1,-23 24-2,47-1 9,-23-23-8,0 24 0,-1-24 2,1 0-4,-1 24 10,1-24-8,23 0 9,-47 23-9,24-23-1,-1 0 17,1 0-16,0 0 1,-1 0 15,1 0 0</inkml:trace>
    </iact:actionData>
  </iact:action>
  <iact:action type="add" startTime="24776">
    <iact:property name="dataType"/>
    <iact:actionData xml:id="d7">
      <inkml:trace xmlns:inkml="http://www.w3.org/2003/InkML" xml:id="stk7" contextRef="#ctx0" brushRef="#br0">19239 6609 0,'0'0'2,"24"0"3,-1 0 12,1 0-9,0 0 7,-1 0 1,1 0 1,-1 0-9,1 0 0,0 0 0,23 0 8,-24 0-8,1 0 16,0 0-16,-1 0 56,1 0-48,-24-23-8,0-1 7,0 1 1,0-1 1,0 0-10,0 1 19,-24-1-21,24 1 13,0-1-7,-23 24-6,-1-24 1,24 1 19,-24 23-16,-23-24-1,47 1 7,-23 23 2,-1 0-9,0 0 14,1 0 44,23 23-17,0 1 125,-24-24-164</inkml:trace>
    </iact:actionData>
  </iact:action>
  <iact:action type="add" startTime="27023">
    <iact:property name="dataType"/>
    <iact:actionData xml:id="d8">
      <inkml:trace xmlns:inkml="http://www.w3.org/2003/InkML" xml:id="stk8" contextRef="#ctx0" brushRef="#br0">8947 8073 0,'0'0'1,"24"0"5,23 0 10,-24 0-7,48 0-2,24 0 1,-1 0 1,24 0-2,0 0 1,0 0 2,0 0-4,-23 0 4,-48 0-4,47 0 4,1 0-4,-24 0 2,-24 0 0,24 0 0,-48 0 2,48 0-4,-24 0 3,0 0-2,1 0 2,-1 0 2,0 0-3,24 0-3,0 0 6,0 0 2,-24 0-5,47 0 1,-23 0-1,23 0 0,-23 0 0,24 0 0,-25 0-1,25 0 0,23 0 3,-71 0-2,24 0 0,0 0-1,-48 0 1,1 0-1,0 0 2,-1 0-2,1 0 2,-1 0 6,1 0 34,0 0-33</inkml:trace>
    </iact:actionData>
  </iact:action>
  <iact:action type="add" startTime="28742">
    <iact:property name="dataType"/>
    <iact:actionData xml:id="d9">
      <inkml:trace xmlns:inkml="http://www.w3.org/2003/InkML" xml:id="stk9" contextRef="#ctx0" brushRef="#br0">17988 8545 0,'0'-23'16,"24"23"-8,-24-24 17,0 0-18,0 1 3,0-1 4,0 1-4,23 23-2,-23-24 7,0 0-6,0 1-1,0-1 9,0-23 0,0 23 5,0-23-15,0 0 18,-23 47-16,23-24-2,-24 1 17,0 23-16,24-24-2,-23 24 19,-1 0-10,1 0-7,-1 0 25,0 0-24,1 0 13,-1 0-6,1 0 11,-1 0 51,24 24 18,0-1-64,0 1-24,24-1 1,23 1 7,-47 0-9,23-1 3,-23 1-5,24-24 3,0 47 2,-1-47-2,1 24 6,-1-24-4,25 0 6,-25 0-8,1 0 8,0 0 0,-1 0 40</inkml:trace>
    </iact:actionData>
  </iact:action>
  <iact:action type="add" startTime="38774">
    <iact:property name="dataType"/>
    <iact:actionData xml:id="d10">
      <inkml:trace xmlns:inkml="http://www.w3.org/2003/InkML" xml:id="stk10" contextRef="#ctx0" brushRef="#br0">16076 9277 0,'0'-24'51,"24"24"-35,-1 0-9,1 0 0,-1 0 1,48 0-1,-24 0 2,-23 0-2,47 0 1,47 0 0,0 0 1,-24 0-1,24 0 0,0 0-1,48 0 1,-25 0 2,25 0-4,-1 0 4,0 0-4,-71 0 4,48 0-3,-47 0 1,-25 0-1,119 0 21,-94 0-15,-48 0-6,0 0 1,-23 0 5,23 0-10,24 0 11,-48 0-12,24 0 8,1 0-3,-25 0 2,25 0-3,-1 0 10,24 0-8,-48 0 0,24 0 4,-23 0-8,47 0 4,-24 0 0,0 0 12,-23 0-11,23 0-5,-23 0 5,-1 0-2,1 0 9,-1 0 1,1 0 6,0 0-14,-1 0-3,1 0 26,-1 0-15</inkml:trace>
    </iact:actionData>
  </iact:action>
  <iact:action type="remove" startTime="43722">
    <iact:property name="style" value="instant"/>
    <iact:actionData xml:id="d11" ref="#d10"/>
  </iact:action>
  <iact:action type="add" startTime="43744">
    <iact:property name="dataType" value="strokeEraser"/>
    <iact:actionData xml:id="d12">
      <inkml:trace xmlns:inkml="http://www.w3.org/2003/InkML" xml:id="stk11" contextRef="#ctx0" brushRef="#br1">26037 12936 0</inkml:trace>
    </iact:actionData>
  </iact:action>
  <iact:action type="remove" startTime="44240">
    <iact:property name="style" value="instant"/>
    <iact:actionData xml:id="d13" ref="#d9"/>
  </iact:action>
  <iact:action type="add" startTime="44253">
    <iact:property name="dataType" value="strokeEraser"/>
    <iact:actionData xml:id="d14">
      <inkml:trace xmlns:inkml="http://www.w3.org/2003/InkML" xml:id="stk12" contextRef="#ctx0" brushRef="#br1">28044 11661 0</inkml:trace>
    </iact:actionData>
  </iact:action>
  <iact:action type="remove" startTime="45015">
    <iact:property name="style" value="instant"/>
    <iact:actionData xml:id="d15" ref="#d8"/>
  </iact:action>
  <iact:action type="add" startTime="45024">
    <iact:property name="dataType" value="strokeEraser"/>
    <iact:actionData xml:id="d16">
      <inkml:trace xmlns:inkml="http://www.w3.org/2003/InkML" xml:id="stk13" contextRef="#ctx0" brushRef="#br1">21104 11520 0</inkml:trace>
    </iact:actionData>
  </iact:action>
  <iact:action type="remove" startTime="45681">
    <iact:property name="style" value="instant"/>
    <iact:actionData xml:id="d17" ref="#d6"/>
  </iact:action>
  <iact:action type="add" startTime="45699">
    <iact:property name="dataType" value="strokeEraser"/>
    <iact:actionData xml:id="d18">
      <inkml:trace xmlns:inkml="http://www.w3.org/2003/InkML" xml:id="stk14" contextRef="#ctx0" brushRef="#br1">26391 10033 0</inkml:trace>
    </iact:actionData>
  </iact:action>
  <iact:action type="remove" startTime="45946">
    <iact:property name="style" value="instant"/>
    <iact:actionData xml:id="d19" ref="#d5"/>
  </iact:action>
  <iact:action type="add" startTime="45960">
    <iact:property name="dataType" value="strokeEraser"/>
    <iact:actionData xml:id="d20">
      <inkml:trace xmlns:inkml="http://www.w3.org/2003/InkML" xml:id="stk15" contextRef="#ctx0" brushRef="#br1">27265 10009 0</inkml:trace>
    </iact:actionData>
  </iact:action>
  <iact:action type="remove" startTime="46626">
    <iact:property name="style" value="instant"/>
    <iact:actionData xml:id="d21" ref="#d7"/>
  </iact:action>
  <iact:action type="add" startTime="46637">
    <iact:property name="dataType" value="strokeEraser"/>
    <iact:actionData xml:id="d22">
      <inkml:trace xmlns:inkml="http://www.w3.org/2003/InkML" xml:id="stk16" contextRef="#ctx0" brushRef="#br1">29413 10103 0,'0'0'13</inkml:trace>
    </iact:actionData>
  </iact:action>
  <iact:action type="remove" startTime="47264">
    <iact:property name="style" value="instant"/>
    <iact:actionData xml:id="d23" ref="#d4"/>
  </iact:action>
  <iact:action type="add" startTime="47269">
    <iact:property name="dataType" value="strokeEraser"/>
    <iact:actionData xml:id="d24">
      <inkml:trace xmlns:inkml="http://www.w3.org/2003/InkML" xml:id="stk17" contextRef="#ctx0" brushRef="#br1">28823 7979 0</inkml:trace>
    </iact:actionData>
  </iact:action>
  <iact:action type="add" startTime="47639">
    <iact:property name="dataType" value="strokeEraser"/>
    <iact:actionData xml:id="d25">
      <inkml:trace xmlns:inkml="http://www.w3.org/2003/InkML" xml:id="stk18" contextRef="#ctx0" brushRef="#br1">28799 6350 0</inkml:trace>
    </iact:actionData>
  </iact:action>
  <iact:action type="remove" startTime="48450">
    <iact:property name="style" value="instant"/>
    <iact:actionData xml:id="d26" ref="#d3"/>
  </iact:action>
  <iact:action type="add" startTime="48460">
    <iact:property name="dataType" value="strokeEraser"/>
    <iact:actionData xml:id="d27">
      <inkml:trace xmlns:inkml="http://www.w3.org/2003/InkML" xml:id="stk19" contextRef="#ctx0" brushRef="#br1">12818 8050 0</inkml:trace>
    </iact:actionData>
  </iact:action>
  <iact:action type="remove" startTime="49145">
    <iact:property name="style" value="instant"/>
    <iact:actionData xml:id="d28" ref="#d0"/>
  </iact:action>
  <iact:action type="add" startTime="49150">
    <iact:property name="dataType" value="strokeEraser"/>
    <iact:actionData xml:id="d29">
      <inkml:trace xmlns:inkml="http://www.w3.org/2003/InkML" xml:id="stk20" contextRef="#ctx0" brushRef="#br1">17941 4816 0</inkml:trace>
    </iact:actionData>
  </iact:action>
  <iact:action type="remove" startTime="49568">
    <iact:property name="style" value="instant"/>
    <iact:actionData xml:id="d30" ref="#d1"/>
  </iact:action>
  <iact:action type="add" startTime="49572">
    <iact:property name="dataType" value="strokeEraser"/>
    <iact:actionData xml:id="d31">
      <inkml:trace xmlns:inkml="http://www.w3.org/2003/InkML" xml:id="stk21" contextRef="#ctx0" brushRef="#br1">20868 4792 0</inkml:trace>
    </iact:actionData>
  </iact:action>
  <iact:action type="add" startTime="50216">
    <iact:property name="dataType" value="strokeEraser"/>
    <iact:actionData xml:id="d32">
      <inkml:trace xmlns:inkml="http://www.w3.org/2003/InkML" xml:id="stk22" contextRef="#ctx0" brushRef="#br1">27548 6279 0</inkml:trace>
    </iact:actionData>
  </iact:action>
  <iact:action type="remove" startTime="50537">
    <iact:property name="style" value="instant"/>
    <iact:actionData xml:id="d33" ref="#d2"/>
  </iact:action>
  <iact:action type="add" startTime="50540">
    <iact:property name="dataType" value="strokeEraser"/>
    <iact:actionData xml:id="d34">
      <inkml:trace xmlns:inkml="http://www.w3.org/2003/InkML" xml:id="stk23" contextRef="#ctx0" brushRef="#br1">27595 6562 0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15:10.1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10967">
    <iact:property name="dataType"/>
    <iact:actionData xml:id="d0">
      <inkml:trace xmlns:inkml="http://www.w3.org/2003/InkML" xml:id="stk0" contextRef="#ctx0" brushRef="#br0">5666 2833 0,'23'0'65,"1"0"-57,0 0-2,23 0 2,24 0 0,-24 0 2,47 0-2,24 0 1,-23 0-4,23 0 5,-47 0-4,23 0 2,-23 0-1,-48 0 4,48 0-5,-47 0 4,-1 0-4,25 0 3,22 0-2,-46 0 1,23 0 0,-23 0 0,47 0 1,0 0-2,-24 0 1,24 0 0,-1 0 1,-46 0-1,47 0-1,0 0 1,-24 0 8,0 0-8,-23 0 0,23 0 0,-24 0 0,1 0 9,0 0-8,23 0 7,-23 0 0,-1 0-10,24 0 2,1 0 9,-1 0-10,-24 0 1,25 0 1,-1 0-2,24 0 2,-1 0-1,-22 0-1,46 0 2,-23 0-2,23 0 2,-46 0-1,22 0 0,1 0-1,-24 0 1,24 0 1,0 0-2,-47 0 3,23 0-4,0 0 4,0 0-4,24 0 3,0 0 6,-48 0-7,25 0 0,23 0 0,-24 0 0,0 0 0,24 0 0,-24 0 0,0 0 0,24 0 0,-24 0 0,0 0 0,-23 0 0,47 0 0,0 0 0,-1 0 0,-46 0 0,23 0 0,1 0 0,-1 0 2,24 0-4,-1 0 4,-22 0-4,46 0 2,-70 0 1,46 0-2,-22 0 2,22 0-2,-22 0 2,22 0-2,-22 0 1,23 0 0,-1-24 0,-22 24 4,22 0-4,25 0 0,-48 0 0,47 0 0,-23 0 0,0 0-2,-24 0 0,48 0 3,-48 0-2,0 0 2,24 0 0,0 0-3,0 0 10,-48 0-7,24 0-2,-23 0 1,0 0 0,23 0 0,-24 0 0,1 0 1,0 0-2,-1 0 1,24 0 0,-23 0 1,23 0-2,-23 0 1,-1 0 0,1 0 0,0 0 0,-1 0 0,24 0 0,1 0 9,-25 0-9,25 0 1,-1 0-3,-24 0 5,25 0-5,-25 0 1,48 0 0,-24 0 3,0 0-3,24 0 1,0 0 0,-24 0 0,24 0 0,-24 0 0,-23 0 0,23 0 0,24 0 1,-47 0-2,46 0 1,1 0 0,0 0 0,0 0 1,0 0-2,-1 0 1,1 0 1,24 0-1,-48-24 0,47 24 0,-23 0 1,0 0-3,-47 0 4,46 0-3,-46 0 0,47 0 1,-48 0 0,25 0 0,-1 0 1,0 0-2,24 0 1,-24 0 1,-23 0-2,46 0 2,-22 0-2,-1 0 1,0 0 0,24 0 0,-47 0 0,23 0 4,0 0-7,24 0 3,0 0 0,-24 0 1,47 0-3,-23 0 3,23 0-2,-46 0 3,23 0-4,-1 0 2,-46 0 0,47 0 1,0 0-1,-48 0-1,24 0 1,-23 0 1,23 0-2,0 0 0,1 0 2,22 0-1,-46 0 0,47 0 0,0 0 1,-48 0-2,48 0 1,0 0 0,-24 0 1,0 0-2,1 0 2,-1 0 7,-24 0-9,1 0 57</inkml:trace>
    </iact:actionData>
  </iact:action>
  <iact:action type="add" startTime="16032">
    <iact:property name="dataType"/>
    <iact:actionData xml:id="d1">
      <inkml:trace xmlns:inkml="http://www.w3.org/2003/InkML" xml:id="stk1" contextRef="#ctx0" brushRef="#br0">9183 3588 0,'24'0'114,"-1"0"-106,1 0 6,23 24-8,-23-24 4,23 0-4,24 0 11,-48 0-10,48 0 2,-24 0-2,-23 0 1,0 0 0,23 23 1,0-23-2,0 0 1,-23 0 1,-1 0-2,25 24 1,-25-24 0,24 0 0,1 0 0,-1 0-1,0 0 2,0 0-1,-23 0 1,47 0-2,-24 23 3,-23-23-4,46 0 4,-46 0-4,23 0 11,0 0-2,1 0-7,-25 0 0,24 0-1,-23 0 2,47 0-1,-48 0 0,1 0 1,0 0-2,-1 0 1,1 0 0,0 0 0,-1 0 1,1 0 6,-1 0-7,1 0 18,0 0-19,-1 0 9,1 0 15,-1-23-23,-23-1 0,0 1 32,0-1-31,0 0 14,0-23-6,0 23 6,0 1-14,-23-1-1,-24 1 9,23-1-11,0 0 4,24 1-3,-47-1 0,24 1 1,-1 23 4,0 0-5,1-24 2,23 0-2,-24 1 3,0-1-5,1-23 1,-1 47 2,1-47 0,23 23 0,-48 1 0,48-1 1,-23 0-2,-24-23 1,23 24 2,0-1 5,-23 0-5,24-23-5,-25 24 6,-22 23-5,22-24 1,1 0 1,0-23 0,-24 23 0,0-23 0,24 24 0,-24 23-1,0-24 2,24 24-1,-24-24 0,-23 24 0,23 0 0,0 0 0,1 0 0,-25 0 0,48 0 0,-24 0-1,0 0 2,24 0-1,-24 0 1,0 0-2,24 0 2,0 0-2,-24 0 5,48 0-5,-25 0-1,1 0 2,0 0 8,23 0-9,-23 0 1,0 0 8,47 24-7,-24-24-2,1 0 9,23 24 0,-24-1 7,0 24-14,24-23-1,-23 0 8,23-1-6,0 1 13,0 0-16,0-1 9,0 24 0,0-23 0,0 0 0,0-1-8,0 1 7,0-1-6,23-23-1,-23 24 0,24 0-1,0-1 10,-1 1 0,-23-1-9,24-23 1,0 0-3,-1 24 4,1-24-3,-24 24 2,23-1-3,1-23 10,0 24-8,-24-1 0,23-23 0,24 0 0,-47 24 1,48-24 6,-25 24-6,1-24 6,-1 0-7,1 0 0,0 0-1,-1 23 3,1-23-3,-1 0 2,1 0-2,23 0 3,-23 0-4,-1 0 4,25 0-4,-25 0 10,24 0-7,1 0-2,-1 0 9,-23 0-8,46 0 0,-22 0 0,-25 0 1,24 0-2,-23 0 0,23 0 2,0 0 3,-23 0-7,0 0 2,-1 0 1,1 0 0,23 0 0,0 0 8,-23 0 0,-1 0 8,1 0-15,0-23-2,-1 23 1,1-24 0,-1 24 0,1 0 0,0 0 0,-24-24-1,23 24 2,1 0 7,0 0 24,-24-23-31,23 23-2,1 0 2,-24-24 8,0 1 5,23-1-6,-23 0 8,0 1-16,0-1 16,0 1-16,0-1 16,0 0 24,0 1-40,0-1 16,0 1-13,-23-1-6,-1 24 5,24-24-4,-23 1 2,-1 23 1,0-24 6,1 24-7,-25 0 0,25-23 8,-24 23-8,23-24 0,0 24 0,-23 0 0,24 0 0,-25 0 0,25-24-1,-24 24 2,-1 0-1,25 0 1,-24 0-2,23 0 3,-23 0-4,0 0 4,-1 0 6,25 0-10,-1 0 1,-23 0 2,0 0 7,23 0-7,0 0 6,1 24-6,-1-24 6,1 0-7,-1 0 1,24 24-2,-24-24 2,1 0-2,-1 0 1,1 0 8,-25 0-7,25 23-1,-1-23-1,1 24 4,23-1-6,-24-23 6,0 0 2,1 0 3,-1 0 8,24 24 48,24 0-46,-1-24-8,1 0-12,0 23 3,-1-23-4,1 0 5,-1 0 4,1 0 3,0 0 30</inkml:trace>
    </iact:actionData>
  </iact:action>
  <iact:action type="add" startTime="22407">
    <iact:property name="dataType"/>
    <iact:actionData xml:id="d2">
      <inkml:trace xmlns:inkml="http://www.w3.org/2003/InkML" xml:id="stk2" contextRef="#ctx0" brushRef="#br0">13786 4650 0,'0'-23'49,"0"-1"-33,24 24-1,-1 0-8,1 0 11,0 0-10,23 0 7,0 0-6,-23 0-2,47 0 1,-48 0 3,48 0-4,0 0-2,47 0 3,-47 0 2,47 0-4,-24 0 4,0 0-3,48 0 0,-47 0 1,-1 0 0,0 0 1,-23 0-3,24 0 3,-1 0-1,0 0 0,-46 0 0,23 0 2,-1 0-3,-22 0-1,22 0 3,-46 0-1,47 0 0,23 0 0,-23 0 1,-24 0-2,48 0 1,-1 0 1,-23 0-2,0 0 2,0 0-2,23 0 3,-70 0-4,70 0 4,-47 0-3,-23 0 1,47 0-1,-48 0 1,1 0 8,-1 0-7,1 0 6,23 0-7,-23 0 8,-1 0-8,25 0 8,-1 0-8,-23 0 1,-1 0-2,1 0 3,-1 0-3,1 0 2,0 0-3,-1 0 4,1 0-4</inkml:trace>
    </iact:actionData>
  </iact:action>
  <iact:action type="add" startTime="27406">
    <iact:property name="dataType"/>
    <iact:actionData xml:id="d3">
      <inkml:trace xmlns:inkml="http://www.w3.org/2003/InkML" xml:id="stk3" contextRef="#ctx0" brushRef="#br0">2172 6633 0,'24'0'24,"-1"0"-15,25 0 0,22 0 0,1 0-2,94 0 0,-47 0 2,71 0-3,-23 0 2,-1 0 0,0 0-1,-23 0 2,-24 0-1,-24 0 0,-47 0 0,-23 0 0,0 0 0,-1 0 0</inkml:trace>
    </iact:actionData>
  </iact:action>
  <iact:action type="add" startTime="31687">
    <iact:property name="dataType"/>
    <iact:actionData xml:id="d4">
      <inkml:trace xmlns:inkml="http://www.w3.org/2003/InkML" xml:id="stk4" contextRef="#ctx0" brushRef="#br0">2172 8592 0,'0'-23'81,"24"23"-74,-1 0 8,1 0 1,0 0-8,-1 0 9,1 0-10,-1 0 2,1 0-2,0 0 3,-1 0-4,1 0 4,-1 0-4,1 0 10,0 0-7,-1 0-2,1 0 10,-1 0-10,1 0 9,0 0-8,-1 0 1,1 0 7,-1 0-9,1 0 9,0 0-8,-1 0 1,1 0-2,-1 0 2,25 0 8,-1 0-11,-23 0 2,23 0 0,-24 0 0,25 0 0,22 0 1,-46 0-2,23 0 2,24 0-2,-47-24 2,46 24-2,-22 0 1,-1 0 1,-24 0-2,25 0 1,-1 0 0,-24 0 1,1 0-2,23 0 2,-23 0-1,23 0 0,0 0-1,-23 0 2,0 0-2,-1 0 3,24 0-4,1 0 4,-1 0 4,-24 0-2,1 0-6,0 0 0,-1 0 17,24 0-14,-23 0 3,0 0-4,-1 0 0,1 0-1,23 0 0,-23 0-1,23 0 3,-24 0-1,1 0 8,0 0-9,-1 0 3,1 0 5,23 0-8,-23 0 10,-1 0-1,1 0-1,0 0 9,-1 0 8,1 0 1,-1 0-18,1 0 59,0 0-50,-1 0 8</inkml:trace>
    </iact:actionData>
  </iact:action>
  <iact:action type="add" startTime="35407">
    <iact:property name="dataType"/>
    <iact:actionData xml:id="d5">
      <inkml:trace xmlns:inkml="http://www.w3.org/2003/InkML" xml:id="stk5" contextRef="#ctx0" brushRef="#br0">14660 8569 0,'23'0'17,"1"0"-2,-1 0 10,25 0-19,-25 0 11,1 0-8,0 0-1,46 0-1,1 0 0,0 0 1,0 0 1,-24 0-2,47 0 1,-23 0 0,0 0 0,0 0 0,23 0 0,1 0 0,-48 0 0,24 0-1,0 0 2,-48 0 0,24 0-2,24 0 1,-24 0 2,24 0-4,-47 0 3,23 0-2,0 0 2,0 0-2,1 0 3,23 0-4,-48 0 4,24 0-4,-23 0 2,23 0 0,0 0-1,-23 0 10,0 0-9,-1 0 40,1 0-23,-1 0-10,1 0 36,0 0-22,-1 0 142</inkml:trace>
    </iact:actionData>
  </iact:action>
  <iact:action type="add" startTime="41176">
    <iact:property name="dataType"/>
    <iact:actionData xml:id="d6">
      <inkml:trace xmlns:inkml="http://www.w3.org/2003/InkML" xml:id="stk6" contextRef="#ctx0" brushRef="#br0">7413 9277 0,'23'0'120,"1"0"-97,23 0-13,-23 0 7,23 0-13,0 0 14,-23 0-10,23 0-2,24 0 4,-24 0-4,0 0 3,24 0 0,-47 0-3,46 0 3,-22 0-1,-1 0 1,0 0-3,0 0 10,0 0-6,-23 0-2,0 0 0,23 0 0,0 0 6,0 0 2,1 0-6,-25 0-2,1 0 0,-1 0-2,25 0 4,-25 0-3,1 0 1,-1 0-1,1 0 1,23 0 8,-23 0-7,-1 0 7,1 0-8,0 0 7,-1 0-8,1 24 1,-1-24 1,25 0-2,-25 0 3,1 0-3,-1 0 4,1 0-5,0 0 1,-1 0 0,1 0 10,23 0-9,-23 0 9,-1 0-10,1 0 9,0 0-8,-1 0 8,1 0 23,-1 0-14,1 0 40</inkml:trace>
    </iact:actionData>
  </iact:action>
  <iact:action type="add" startTime="50510">
    <iact:property name="dataType"/>
    <iact:actionData xml:id="d7">
      <inkml:trace xmlns:inkml="http://www.w3.org/2003/InkML" xml:id="stk7" contextRef="#ctx0" brushRef="#br0">3093 12629 0,'47'0'49,"0"0"-41,24 0 1,0 0-3,-48 0 3,48 0-2,-47 0 2,23 0-2,0 0 1,-23 0 1,23 0-2,0 0 2,24 0 6,-24 24 1,1-24-7,-25 0-2,1 0 2,-1 0-2,1 23 1,0-23 1,-1 0-2,48 0 9,0 0-6,0 0-3,-1 0 3,25 0-4,23 0 3,0 0-2,0 0 1,0 0 0,-47 0 0,23 0-1,-23 0 1,0 0 0,23 0 0,-23 0 0,0 0 0,0 0 0,-48 0 0,48 0-1,0 0 2,-24 0 0,48 0-2,-25 0 1,25 0 0,23 0 1,-47 0-2,23 0 3,1 0-4,-25 0 4,48 0-4,-23 0 4,-1 0-4,1 0 2,-48 0 0,24 0 0,-24 0 0,0 0 0,0 0 0,-23 0 0,23 0-1,0 0 1,-23 0 1,0 0-2,-1 0 2,1 24-1,-1-24 0,1 0 0,23 0 8,-23 0-8,-1 0 10,1 0-2,0 0-10,-1 0 3,1 0-2,-1 0 2,1 0-2,0 0 1,-1 0 0,24 0 0,-23 0 8,0 0-8,-1 0 1,1 0-2,0 0 8,-1 0 10,1 0-9,-1 0 1,1 0 17,0 0-24,-1 0 27,1 0-14,-1 0-7,1 0 31,0 0-38,-1 0 38,1 0-22,-1 0-7,1 0 12,0 0-6,-1 0 7,1 0-16,-1 0 18,1 0 8,0 0-16,-1 0 88,1 0-75,-1 0-15,1 0 100</inkml:trace>
    </iact:actionData>
  </iact:action>
  <iact:action type="add" startTime="55376">
    <iact:property name="dataType"/>
    <iact:actionData xml:id="d8">
      <inkml:trace xmlns:inkml="http://www.w3.org/2003/InkML" xml:id="stk8" contextRef="#ctx0" brushRef="#br0">8829 12487 0,'24'0'55,"-1"0"-47,24 0 2,-23 0-5,47 0 6,0 0-4,-1 0-1,1 0 3,0 24-1,24-24 0,-25 0-1,1 0 1,47 0 1,0 0-2,-23 0 1,-25 24 0,1-24 2,47 0-5,-23 0 6,-1 0-4,1 0 2,-25 0-2,48 0 2,-23 0-2,-1 0 1,1 0-1,-48 0 2,47 0-2,1 0 2,-24 0-2,47 0 2,-24 0-2,0 0 1,24 0 0,-47 0 0,47 0 0,0 0 0,-47 0 1,0 0-2,23 0 2,-46 0-2,46 0 1,0 0-1,1 0 3,-24 0-3,47 0 3,-24 0-4,1 0 4,23 0-4,-24 0 2,24 0 1,0 0-3,-23 0 3,-25 0-1,25 0 0,-1 0 0,-23 0 0,23 0-1,1 0 2,-24 0-1,0 0-1,23 0 1,-23 0 1,0 0-1,23 0 0,0 0 0,1 0 2,23 0-4,-47 0 3,23 0-3,24 0 4,-23 0-2,23 0 1,-24 0-3,-23 0 2,0 0 0,-1 0-1,-22 0 5,23 0-6,-24 0 1,24 0 2,-24 0 0,0 0-1,-23 0 7,-1 0-1,1 0 61,-1 0-68,1 0 26,0 0-2,-1 0-22,1 0 6,-1 0-7,1 0-1,0 0 17,-1 0-8</inkml:trace>
    </iact:actionData>
  </iact:action>
  <iact:action type="add" startTime="60399">
    <iact:property name="dataType"/>
    <iact:actionData xml:id="d9">
      <inkml:trace xmlns:inkml="http://www.w3.org/2003/InkML" xml:id="stk9" contextRef="#ctx0" brushRef="#br0">9655 12865 0,'24'0'72,"-1"0"-64,1 0 15,23 0-15,-23 0 9,23 24-10,0-24 9,-23 23-8,23-23-1,-23 0 2,-1 0-1,1 0 0,23 24 0,0-1 8,-23-23-7,0 0 8,23 0-10,-24 0 0,1 24 2,23-24-2,24 0 2,0 0-1,0 0-1,-1 0 1,25 0 0,-24 0 0,-24 0 0,24 0 0,0-24 0,-48 24 0,1 0 0,-1-23 0,1 23 8,0-24 0,-1 24-8,1-23 10,23-1-11,-23 0 2,-1 24-2,24 0 0,-23-47 1,23 47 0,0-23-1,-47-1 1,48 24 0,-25 0 1,1 0-1,23-24 0,-47 1 3,24-1 3,-1 24-6,1 0 0,-1-47-1,1 47 1,0-24 0,-1 24 0,-23-23 0,24 23 0,0-24 0,-24 1 1,0-1-2,0 0 3,0 1-5,23-1 3,-23 1 9,0-1-9,0 0 9,0 1-9,0-1-1,-23 24 9,-25-23-8,48-1 0,-23 0 0,-25-23 1,1 23-2,-24-23 9,48 47-7,-24 0-1,-24 0 0,24 0-1,-1-23 3,-22-1-3,46 24 2,-47-24-2,0 24 1,24 0 0,-47 0 0,23 0-1,0 0 1,0 0 1,-23 0-2,23 0 1,-47 0 0,71 0 0,-48 0 1,1 0-2,23 0 1,0 0 0,0 0-1,24 0 2,0 0-1,0 0 0,-24 0 0,47 0 1,1 24-2,-1-24 2,-23 0-2,23 0 3,-23 24 4,47-1-5,-23 1-2,23-1 2,-24 1 0,0-24-3,1 24 3,23 23-2,-24-23 1,1-24 1,23 47-2,0 0 1,-24 0 9,24-23-10,0 23 0,0-23 6,0-1-4,0 24-3,0-23 3,0 0-5,0-1 7,24-23-5,-24 24 3,47-1-3,-24 25 2,25-25 3,-1-23 2,-24 24-3,1 23-4,47-47 2,-24 24 0,-23-24 0,23 0 0,0 0 1,-23 0-2,23 0 1,-24 0 1,1 0-3,0 0 3,-1 0-1,1 0-1,0 0 3,-1 0 5,1 0-6,-1 0 31</inkml:trace>
    </iact:actionData>
  </iact:action>
  <iact:action type="add" startTime="64711">
    <iact:property name="dataType"/>
    <iact:actionData xml:id="d10">
      <inkml:trace xmlns:inkml="http://www.w3.org/2003/InkML" xml:id="stk10" contextRef="#ctx0" brushRef="#br0">3069 14281 0,'24'0'98,"23"0"-92,-23 0 6,23 0-7,-24 0 3,48 0-2,-24 0 2,-23 0 1,47 0 0,0 0-2,-48 0 0,24 0 2,1 0-2,-1 0 2,0 0-2,-23 0 1,-1 0 0,25 0 1,-1 0 8,-24 0-11,1 0 2,47 0 0,0 0 0,23 0 1,0 0-2,24 0 2,-23 0 0,47 0-3,23 0 3,-47 0-3,47 0 9,-47 0-10,0 0 0,0 0 5,-23 0-2,-25 0 0,48 0-2,-47 0 2,0 0 0,23 0 1,1 24-2,-24-24 2,23 0-1,24 0 0,-23 0 0,23 0-1,-48 0 1,48 0 0,-23 0 0,-1 0 0,-23 0 0,0 0 1,23 0-2,-23 0 2,-24 0-2,24 0 3,-24 0-4,1 0 4,22 0-4,1 0 3,-47 0-2,47 0 1,0 0 0,-48 0 0,24 0 0,24 0 0,-47 0 0,23 24 1,-23-24-2,23 0 2,0 0-3,-23 0 3,23 0 0,-24 0-3,1 0 3,23 0-2,-23 0 10,23 0-8,-23 0 8,23 0-11,-24 0 10,1 0-8,0 0 8,-1 0 0,1 0 25,0 0-34</inkml:trace>
    </iact:actionData>
  </iact:action>
  <iact:action type="add" startTime="66983">
    <iact:property name="dataType"/>
    <iact:actionData xml:id="d11">
      <inkml:trace xmlns:inkml="http://www.w3.org/2003/InkML" xml:id="stk11" contextRef="#ctx0" brushRef="#br0">8829 14258 0,'24'0'55,"23"0"-46,-24 0-1,25 0-1,-25 0 3,48 0-4,-24 0 3,24 0-2,-24 0 1,24 0 0,24 0 0,-48 0 0,47 0 1,1 0-2,-48 0 2,71 0-2,-24 0 1,1 0 1,-1 0-2,24 0 1,-47 0 0,47 0 0,0 0 0,-24 0 0,1 0-1,-1 0 2,-23 0-1,24 0 1,23 0-1,-24 0 1,24 0-3,0 0 3,-24 0-2,24 0 3,1 0-4,46 0 2,-47 0 0,47 23 0,-47-23 0,47 0 0,-47 0 0,0 0-1,0 0 2,-23 0-1,23 0 0,0 0 0,-24 0-1,24 0 2,0 0-1,-23 0 1,-1 0-1,-47 0-1,24 0 2,0 0-1,-47 0 1,46 0-3,1 0 3,-23 0-2,-1 0 3,47 0-4,-70 0 2,47 0 0,-1-23-1,-22 23 2,46 0-2,-47 0 2,0 0 2,1 0-6,-25 0 7,24-24-7,1 24 2,-25 0 1,48 0 0,-24 0-1,1 24 2,-1-24-1,24 0 0,-24 0 1,24 0-2,-24 0 3,0 0-4,0 0 2,-23 0 0,23 0 0,0 0 0,0 0 8,-23 0-8,0 0 8,-1 0 0,1 0 16,0 0-24,-1 0 8,24 0 2,-47 23-11,24-23 0,0 0 1,-1 0 2,1 0-4,23 0 4,0 0 6,-23 0-10,-1 0 17,1 0-14,0 0 23,-1 0-16,1 0 0,-1 0 1,1 0-2,0 0 9,-1 0-14,1 0-3,23 0 9,0 0 8,-23 0-7,-1 0 5,1 0-13,0 0-1,-1 0 31</inkml:trace>
    </iact:actionData>
  </iact:action>
  <iact:action type="add" startTime="77847">
    <iact:property name="dataType"/>
    <iact:actionData xml:id="d12">
      <inkml:trace xmlns:inkml="http://www.w3.org/2003/InkML" xml:id="stk12" contextRef="#ctx0" brushRef="#br0">14188 15178 0,'47'0'96,"-24"0"-85,1 0-6,47 0 4,-48 0-1,72 24-2,-48-24 4,0 0-4,24 0 4,0 0-2,-24 0 0,24 24 0,0-24 0,-24 23-2,24-23 2,-24 0 1,24 0 0,0 0-2,-1 0 2,1 0-3,0 0 4,0 0-4,23 0 4,24 0-3,0 0 0,-23 0 3,23 0-4,0 0 3,0 0-1,0 0 1,0 0-2,0 0 2,94 0-1,-46 0-1,-48 24 1,47-24 1,0 0-1,-70 0-1,23 0 1,0 0 1,0 0-1,-24 0 0,-23 0-1,23 0 2,48 0-1,-48 0 0,1 0-1,-1 0 2,-23 0-1,0 0 0,0 0 0,-24 0 0,24 0-1,0 0 2,-48-24-1,24 24-2,24 0 2,-24 0 0,24 0 4,-24 0-4,1 0-1,-1 0-2,0 0 4,-23 0-1,23 0-1,0 0 10,0 0-10,-23 0 1,0 0 1,-1 0 0,24 0-3,1 0 2,-25 0 0,1 0 1,-1 0-3,1 0 11,23 0-8,-23 0 14,-1 0-15,1 0 8,0 0-7,-1 0-2,24 0 9,-23 0 1,23 0-9,-23 0 8,-1 0-9,1 0 1,0 0 16,-1 0-14,1 0 6,-1 0-9,1 0 15,0 0-5,-1 0-8,1 0 31,0 0 8</inkml:trace>
    </iact:actionData>
  </iact:action>
  <iact:action type="add" startTime="80542">
    <iact:property name="dataType"/>
    <iact:actionData xml:id="d13">
      <inkml:trace xmlns:inkml="http://www.w3.org/2003/InkML" xml:id="stk13" contextRef="#ctx0" brushRef="#br0">6516 17728 0,'0'23'41,"23"-23"-33,24 0 8,1 24-9,22 0 1,-46-1 0,0-23 0,23 24 0,0-24 0,24 24 0,-24-1 0,24-23 0,23 0 0,-23 0 0,-24 0 0,24 0 0,0 0 1,-47 0-2,23 0 2,-24 0-2,25 0 3,22 0-4,-46 0 2,23 0 0,-23 0-1,0 0 1,-1 0 2,1 0-3,-1 0 1,1 0 1,23 0 6,-23 0-6,-1 0-2,25-23 1,22-25 0,1 1 0,-24 47 1,24-47 0,0 0-3,0-24 3,-48 47 0,25-23-3,-1 23 4,-23-23-4,-1 0 5,-23 23-6,0 1 4,0-24-2,0-1 1,0 25 0,0-48 1,0 0 6,-23 48-7,-25-48 0,25 23 0,-1 25 1,-23-48-3,0 71 7,-24-24-8,24-23 2,-1 24 1,1-1 0,0 0 0,0 1-1,-24-1 4,24 24-6,-24-23 6,-47 23-6,47 0 5,-23 0-4,-24 0 4,47 0-3,-24 0 6,48 0-6,-24 0 1,-23 23-4,70-23 4,-46 0 2,-1 24-2,23-1-1,25-23 1,-1 24 2,-23 23-3,-24-23 2,48 23-1,-25 0 0,1 0 0,24 24 5,-1 0-2,0-71-5,1 47 4,23-23-5,-24 0 6,24 23-6,0-24 5,-23 1-3,23 23 0,0 0 1,0 1 1,0-25-1,0 24 0,0 24-1,0-47 1,0 23 0,0 24 0,23-24-1,24 0 3,-23-23-3,0 0 2,46 23-2,1 0 2,-24-47-2,24 24 2,24-24-1,-48 23-2,0-23 5,24 0-5,-24 24 2,-23-24 0,23 0 1,-23 0-2,23 0 9,-24 0-4,25 0 3,-25 0-7,24 0-3,1 0 3,-1 0-1,24 0 2,-1 0-1,25-24 1,-48 24-2,24 0 2,0 0-2,-48-23 3,25-25-4,-1 25 5,-47-1 5,0 1-10,0-1 4,0-23-4,0 23 2,0-23 7,0 0 1,0-1-9,-24 25 2,-23-24 0,0 23-1,23-23-2,-23 23 4,-24-23-3,24 23 0,23-23 1,-47 24 0,24-25 1,-24 1-2,24 24 2,0 23-1,-24-24 0,24 0-1,0 1 2,0 23-1,-1-24 3,25 24-6,-48 0 5,47 0-4,1 0 10,-1 0-8,1 0-1,23 24 9,-24-1-7,0 1-1,24 23 1,0-23-2,-23-24 1,23 47 0,0 0 1,0 0-2,0 1 2,0-25-1,0 24-1,0 1 2,23-25-3,-23 24 5,24-23-3,23 23 1,-23 0-4,23-23 4,-23 23-1,23-47 1,0 24-2,24 0 0,0-24 2,-48 0-3,24 23 3,-23-23-1,0 0 7,-1 0 18,1 0-9</inkml:trace>
    </iact:actionData>
  </iact:action>
  <iact:action type="remove" startTime="87616">
    <iact:property name="style" value="instant"/>
    <iact:actionData xml:id="d14" ref="#d13"/>
  </iact:action>
  <iact:action type="add" startTime="87624">
    <iact:property name="dataType" value="strokeEraser"/>
    <iact:actionData xml:id="d15">
      <inkml:trace xmlns:inkml="http://www.w3.org/2003/InkML" xml:id="stk14" contextRef="#ctx0" brushRef="#br1">17327 21576 0,'23'0'48</inkml:trace>
    </iact:actionData>
  </iact:action>
  <iact:action type="add" startTime="88521">
    <iact:property name="dataType" value="strokeEraser"/>
    <iact:actionData xml:id="d16">
      <inkml:trace xmlns:inkml="http://www.w3.org/2003/InkML" xml:id="stk15" contextRef="#ctx0" brushRef="#br1">26061 18672 0</inkml:trace>
    </iact:actionData>
  </iact:action>
  <iact:action type="remove" startTime="89072">
    <iact:property name="style" value="instant"/>
    <iact:actionData xml:id="d17" ref="#d12"/>
  </iact:action>
  <iact:action type="add" startTime="89093">
    <iact:property name="dataType" value="strokeEraser"/>
    <iact:actionData xml:id="d18">
      <inkml:trace xmlns:inkml="http://www.w3.org/2003/InkML" xml:id="stk16" contextRef="#ctx0" brushRef="#br1">25990 18790 0,'-23'0'97</inkml:trace>
    </iact:actionData>
  </iact:action>
  <iact:action type="remove" startTime="89672">
    <iact:property name="style" value="instant"/>
    <iact:actionData xml:id="d19" ref="#d11"/>
  </iact:action>
  <iact:action type="add" startTime="89681">
    <iact:property name="dataType" value="strokeEraser"/>
    <iact:actionData xml:id="d20">
      <inkml:trace xmlns:inkml="http://www.w3.org/2003/InkML" xml:id="stk17" contextRef="#ctx0" brushRef="#br1">25353 18059 0</inkml:trace>
    </iact:actionData>
  </iact:action>
  <iact:action type="remove" startTime="90320">
    <iact:property name="style" value="instant"/>
    <iact:actionData xml:id="d21" ref="#d10"/>
  </iact:action>
  <iact:action type="add" startTime="90329">
    <iact:property name="dataType" value="strokeEraser"/>
    <iact:actionData xml:id="d22">
      <inkml:trace xmlns:inkml="http://www.w3.org/2003/InkML" xml:id="stk18" contextRef="#ctx0" brushRef="#br1">18011 17964 0</inkml:trace>
    </iact:actionData>
  </iact:action>
  <iact:action type="remove" startTime="90736">
    <iact:property name="style" value="instant"/>
    <iact:actionData xml:id="d23" ref="#d7"/>
  </iact:action>
  <iact:action type="add" startTime="90754">
    <iact:property name="dataType" value="strokeEraser"/>
    <iact:actionData xml:id="d24">
      <inkml:trace xmlns:inkml="http://www.w3.org/2003/InkML" xml:id="stk19" contextRef="#ctx0" brushRef="#br1">17657 16406 0</inkml:trace>
    </iact:actionData>
  </iact:action>
  <iact:action type="remove" startTime="91159">
    <iact:property name="style" value="instant"/>
    <iact:actionData xml:id="d25" ref="#d8"/>
    <iact:actionData xml:id="d26" ref="#d9"/>
  </iact:action>
  <iact:action type="add" startTime="91163">
    <iact:property name="dataType" value="strokeEraser"/>
    <iact:actionData xml:id="d27">
      <inkml:trace xmlns:inkml="http://www.w3.org/2003/InkML" xml:id="stk20" contextRef="#ctx0" brushRef="#br1">20159 16383 0</inkml:trace>
    </iact:actionData>
  </iact:action>
  <iact:action type="add" startTime="91545">
    <iact:property name="dataType" value="strokeEraser"/>
    <iact:actionData xml:id="d28">
      <inkml:trace xmlns:inkml="http://www.w3.org/2003/InkML" xml:id="stk21" contextRef="#ctx0" brushRef="#br1">21741 16312 0</inkml:trace>
    </iact:actionData>
  </iact:action>
  <iact:action type="remove" startTime="92305">
    <iact:property name="style" value="instant"/>
    <iact:actionData xml:id="d29" ref="#d6"/>
  </iact:action>
  <iact:action type="add" startTime="92311">
    <iact:property name="dataType" value="strokeEraser"/>
    <iact:actionData xml:id="d30">
      <inkml:trace xmlns:inkml="http://www.w3.org/2003/InkML" xml:id="stk22" contextRef="#ctx0" brushRef="#br1">18507 12960 0</inkml:trace>
    </iact:actionData>
  </iact:action>
  <iact:action type="remove" startTime="92993">
    <iact:property name="style" value="instant"/>
    <iact:actionData xml:id="d31" ref="#d4"/>
  </iact:action>
  <iact:action type="add" startTime="93007">
    <iact:property name="dataType" value="strokeEraser"/>
    <iact:actionData xml:id="d32">
      <inkml:trace xmlns:inkml="http://www.w3.org/2003/InkML" xml:id="stk23" contextRef="#ctx0" brushRef="#br1">13691 12251 0</inkml:trace>
    </iact:actionData>
  </iact:action>
  <iact:action type="remove" startTime="93738">
    <iact:property name="style" value="instant"/>
    <iact:actionData xml:id="d33" ref="#d5"/>
  </iact:action>
  <iact:action type="add" startTime="93750">
    <iact:property name="dataType" value="strokeEraser"/>
    <iact:actionData xml:id="d34">
      <inkml:trace xmlns:inkml="http://www.w3.org/2003/InkML" xml:id="stk24" contextRef="#ctx0" brushRef="#br1">25093 12299 0</inkml:trace>
    </iact:actionData>
  </iact:action>
  <iact:action type="remove" startTime="94456">
    <iact:property name="style" value="instant"/>
    <iact:actionData xml:id="d35" ref="#d3"/>
  </iact:action>
  <iact:action type="add" startTime="94464">
    <iact:property name="dataType" value="strokeEraser"/>
    <iact:actionData xml:id="d36">
      <inkml:trace xmlns:inkml="http://www.w3.org/2003/InkML" xml:id="stk25" contextRef="#ctx0" brushRef="#br1">13432 10387 0</inkml:trace>
    </iact:actionData>
  </iact:action>
  <iact:action type="remove" startTime="95577">
    <iact:property name="style" value="instant"/>
    <iact:actionData xml:id="d37" ref="#d0"/>
  </iact:action>
  <iact:action type="add" startTime="95582">
    <iact:property name="dataType" value="strokeEraser"/>
    <iact:actionData xml:id="d38">
      <inkml:trace xmlns:inkml="http://www.w3.org/2003/InkML" xml:id="stk26" contextRef="#ctx0" brushRef="#br1">19475 6680 0</inkml:trace>
    </iact:actionData>
  </iact:action>
  <iact:action type="remove" startTime="96096">
    <iact:property name="style" value="instant"/>
    <iact:actionData xml:id="d39" ref="#d1"/>
  </iact:action>
  <iact:action type="add" startTime="96101">
    <iact:property name="dataType" value="strokeEraser"/>
    <iact:actionData xml:id="d40">
      <inkml:trace xmlns:inkml="http://www.w3.org/2003/InkML" xml:id="stk27" contextRef="#ctx0" brushRef="#br1">18743 6232 0</inkml:trace>
    </iact:actionData>
  </iact:action>
  <iact:action type="remove" startTime="96856">
    <iact:property name="style" value="instant"/>
    <iact:actionData xml:id="d41" ref="#d2"/>
  </iact:action>
  <iact:action type="add" startTime="96860">
    <iact:property name="dataType" value="strokeEraser"/>
    <iact:actionData xml:id="d42">
      <inkml:trace xmlns:inkml="http://www.w3.org/2003/InkML" xml:id="stk28" contextRef="#ctx0" brushRef="#br1">25967 8238 0,'23'0'42</inkml:trace>
    </iact:actionData>
  </iact:action>
</iact:actions>
</file>

<file path=ppt/ink/inkAction7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17:18.932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6161">
    <iact:property name="dataType"/>
    <iact:actionData xml:id="d0">
      <inkml:trace xmlns:inkml="http://www.w3.org/2003/InkML" xml:id="stk0" contextRef="#ctx0" brushRef="#br0">5312 637 0,'23'0'89,"1"0"-80,47 0-2,-48 0 0,48 0 2,24 0-1,-25 24 0,72-24 0,-24 0-2,-24 0 2,1 0-1,47 0 2,-24 0-1,0 0 0,0 0 0,47 0-1,-47 0 2,-24 0-2,1 0 3,-24 0-3,-1 0 2,25 0-3,23 0 2,-71 0 0,71 0 1,-47 0-1,47 0 1,-47 0-3,47 0 2,-47 0 1,23 0-2,-23 0 2,47 0-2,-71 0 1,48 0 1,-1 0 0,0 0-1,-46 0-2,70 0 2,-48 0 1,1 0-2,-24 0 1,24 0 1,0 0 0,-24 0-3,1 0 4,22-24-4,-22 24 2,-1 0 1,24 0-1,-24 0-1,0 0 1,0 0 0,0 0 1,1 0-1,-1 0-1,24 0 1,-1 0 0,25 0 0,-24 0 1,47 0-2,-24 0 2,1 0-2,-1 0 2,24 0-1,-47 0-1,23 0 1,-23 0 0,-24 0 2,24 0-3,-24 0 2,1 0-2,-1 0 0,0 0 2,-23 0 0,-1 0-3,1 0 2,-1 0 1,1 0 6,0 0-7,-1 0 1,1 0-1,23 0 7,-23 0-7,-1 0 1,1 0-1,-1 0-1,1 0 1,23 0 1,-23 0 7,-1 0-8,-23-23 0,24 23 1,0 0 7,-1 0 0</inkml:trace>
    </iact:actionData>
  </iact:action>
  <iact:action type="add" startTime="8312">
    <iact:property name="dataType"/>
    <iact:actionData xml:id="d1">
      <inkml:trace xmlns:inkml="http://www.w3.org/2003/InkML" xml:id="stk1" contextRef="#ctx0" brushRef="#br0">3329 3399 0,'23'0'171,"25"0"-157,22 0-7,-22 0 10,-25 0-11,48 0 2,-24 0 0,-23 0 0,0 0 0,23 0 1,-24 0 6,25 0-6,-1 0 15,-24 0 0,1 0-8,0 0-9,-1 0 9,24 0 1,-23 0 7,0 0-1,-1 0 52,1 0 5</inkml:trace>
    </iact:actionData>
  </iact:action>
  <iact:action type="add" startTime="9545">
    <iact:property name="dataType"/>
    <iact:actionData xml:id="d2">
      <inkml:trace xmlns:inkml="http://www.w3.org/2003/InkML" xml:id="stk2" contextRef="#ctx0" brushRef="#br0">5689 3446 0,'48'0'48,"46"0"-38,-23 0-1,23 0-2,24 0 0,48 0-1,-48 0 3,-24 0-1,0 0 1,-23 0-3,24 24 3,-48-24-1,0 0 0,0 0-2,1 0 3,-25 0 8,1 0-9,-1 0 32,1 0-15</inkml:trace>
    </iact:actionData>
  </iact:action>
  <iact:action type="add" startTime="10513">
    <iact:property name="dataType"/>
    <iact:actionData xml:id="d3">
      <inkml:trace xmlns:inkml="http://www.w3.org/2003/InkML" xml:id="stk3" contextRef="#ctx0" brushRef="#br0">8286 3493 0,'24'0'42,"23"0"-37,24 0 6,0 0-2,47 0-2,0 0 0,47 0 0,-47 0 1,0 0-1,24-23 5,-24 23-9,-24 0 7,0 0-4,-23 0 5,47 0-4,-47 0 0,0-24 2,-24 24-3,24 0 2,0 0 2,-24 0-4,24 0 2,0 0 0,-48 0 0,48 0 1,23 0 2,-46 0-5,22 0 4,1 0-2,-24 0-1,24 0 1,0 0-2,-24 0 4,1 0-4,22 0 4,-22 0-3,-1 0 2,47 0-3,-70 0 4,47 0-4,-24 0 2,-24 0 0,1 0 0,0 0 0,-1 0-1,1 0 1,-1 0 8,1 0 66,0 0-57,-1 0 31,1 0-50,-1 0 10,1 0-9,0 0 2,23 0 1,0 0-4,0 0 12,-23 0-12,23 24 3,0-24-3,1 0 4,22 0 0,-22 0-1,-25 0-4</inkml:trace>
    </iact:actionData>
  </iact:action>
  <iact:action type="add" startTime="11863">
    <iact:property name="dataType"/>
    <iact:actionData xml:id="d4">
      <inkml:trace xmlns:inkml="http://www.w3.org/2003/InkML" xml:id="stk4" contextRef="#ctx0" brushRef="#br0">12984 3470 0,'70'23'11,"-22"-23"-5,22 0 3,1 0-3,0 0 2,24 0 1,-1 0-2,0 0 2,48 0-1,-48 0 0,48 0-1,-47 0 1,-1 0 0,-23 0 1,47 0-2,-24 0 1,1 0 1,-25 0 0,25 0-2,-1 0 2,-23 0 3,-24 0-9,48 0 4,-1 0 2,-47 0-2,24 0 3,24 0-4,-1 0 4,-47 0-2,48 0 0,-1 0-1,-23 0 1,23 0 1,24 24-3,-23-24 4,23 0-3,0 0 1,0 0-1,-24 0 2,24 0-1,0 0-1,-23 0 1,-24 0 1,-24 0-2,0 0 3,24 0-3,-48 0 2,48 0-3,-47 0 4,0 0 22,-1 0 1,1 0 10,-1 0-14,1 0 3,0 0 24,-1 0-40,24 0 0,1 0-9,-1 0 9,-24 0 0,25 0-10,-25 0 10,1 0-7</inkml:trace>
    </iact:actionData>
  </iact:action>
  <iact:action type="add" startTime="13664">
    <iact:property name="dataType"/>
    <iact:actionData xml:id="d5">
      <inkml:trace xmlns:inkml="http://www.w3.org/2003/InkML" xml:id="stk5" contextRef="#ctx0" brushRef="#br0">18885 3470 0,'47'0'80,"1"0"-64,-1 0-5,24 0-3,23 0-3,-23 0 2,70 0 2,-46 0-1,-24 0 0,47 0 0,-24 0 1,1 0-1,-1 0-1,-47 0 0,48 0 2,-48 0-2,0 0 1,-23 0 0,-1 0 1,1 0-1,23 0 0,-23 0-1,-1 0 2,25 0-1,-1 0 8,-24 0-9,25 0 2,-25 0-1,1 0 0,23 0 3,-23 0-3,23 0-1,-24 0-2,1 0 11</inkml:trace>
    </iact:actionData>
  </iact:action>
  <iact:action type="add" startTime="16161">
    <iact:property name="dataType"/>
    <iact:actionData xml:id="d6">
      <inkml:trace xmlns:inkml="http://www.w3.org/2003/InkML" xml:id="stk6" contextRef="#ctx0" brushRef="#br0">16100 2903 0,'-24'-47'41,"0"47"-35,-23 0 2,-24-23 2,1 23-3,-25-24 5,-70 24-8,-24-47 6,-23 47-4,23 0 1,-47 0 1,47 0-1,-24 0 2,48 0-1,24 0 0,-25 0 0,48 0-1,-23 0 1,70 0 1,-24 0-2,1 0 3,47 0-3,-48 0 1,24 0-1,24 0 2,0 0-1,-24 23-1,24-23 1,0 48 3,-24-48-5,24 23 3,-48 1-2,72 23 2,-24-47-3,-1 24 5,25-1 10,23 1-11,0 23 5,-24 0-7,24 24 7,0-47-7,0-1 0,0 24 0,0 1 1,0-25-2,24 24 1,-1-23 1,-23 23-2,0 0 1,0-23 0,24 23 0,0-23 2,-1-24-4,1 47 5,-1-47-5,1 47 1,23-23 1,0 23 8,-23-47-8,0 47 0,23-23 1,0-24-2,-47 47 2,71 0-2,-24-47 2,24 48-2,-24-25 1,24-23 1,0 24-2,0-1 2,23 25-2,-47-48 1,48 23 1,-25-23-2,-22 0 2,-25 0-2,24 24 1,1-24 2,22 23-2,1-23 0,-23 0-1,-1 48 0,24-25 2,-1-23-1,-22 0-1,46 0 1,-23 0 1,47 0-1,-24 24 0,24-24 0,-23 0-1,-24 23 2,94-23-2,-47 0 1,23 0 0,-23 24 2,-23-24-4,23 0 2,0 0 1,-24 0-1,24 0 0,0 0 0,-23 0 1,23 0-3,-47 0 4,23 0-4,24 0 4,-23 0-4,23 0 2,-24-24 0,0 24 0,-23 0 1,47-23 0,-47-1-2,47 1 1,-47 23 0,-24 0-1,0-24 2,1 0-2,22 24 2,-46-23 8,23-1-12,0 24-4,-23-23 9,0 23-4,-1-24 2,-23 0 1,24 24 0,23-47-2,-47 24 2,47 23-1,-47-24-2,48-23 2,-48 23 1,23 1-2,1-25 2,-24 1 7,0 0-8,0 23-1,0-23 3,0 24-3,0-1 2,0-23-3,0-1 11,0 1-10,-24 24 2,24-48-2,0 47 1,0 1 0,-23-25 0,-25 25 2,25-24-4,-1-24 3,0 47-2,-23 1 4,-24-25-4,48 1 2,-24 24-2,-24-1 0,24 0 9,-1 24-11,-46-23 4,70 23-7,1-24 8,-24 1-5,-1 23 4,-22-24 0,46 0-3,-23 1 4,-48 23-4,1 0 3,70 0-1,-47 0 0,1 0 1,46 0-2,-70-24 2,-1 24-3,1 0 4,47 0-4,-48 0 2,48-24 1,0 24-2,-48 0 1,24 0 0,24-23 0,-24 23 0,1 0 0,-25 0 1,24-24-2,1 24 1,-1 0 1,47 0-2,-47 0 2,-23 0-1,47 0-1,-24 0 2,0 0-2,47 0 1,-46-23 1,-1 23-1,24 0 1,-48 0-3,48 0 4,0 0-3,0 0 2,-24 0-2,47 0 2,-70 0-2,23 0 0,24 0 3,-1 0-4,-22 0 3,22-24-1,1 24 0,0 0 0,0 0 0,23 0-1,1 0 2,-25 0-2,25 0 2,-1 0-1,-23 0 0,23 0-1,-23 0 10,23 0-8,1 0-3,-24-24 4,-1 24 6,25 0-9,-1 0 1,1 0-1,-1 0 1,0 0 1,1 0-2,-1 0 1,-23 0 8,23 0-8,1 0 1,-24 0-2,23 0 1,0 0 1,1 0-2,-1 0 10,1 24-9,-1-24-1,0 0 90</inkml:trace>
    </iact:actionData>
  </iact:action>
  <iact:action type="add" startTime="21722">
    <iact:property name="dataType"/>
    <iact:actionData xml:id="d7">
      <inkml:trace xmlns:inkml="http://www.w3.org/2003/InkML" xml:id="stk7" contextRef="#ctx0" brushRef="#br0">2054 4863 0,'24'0'41,"-1"0"-27,1 0-5,0 0 0,-1 0-4,24 0 2,-23 0 1,47 0 1,0 0-2,-48 0 2,48 0-1,-24 0 0,24 0-1,0 0 2,-24 0-1,0 0 1,24 0-1,-24 0 0,1 0-1,-25 0 0,48 0 2,0 0-1,-24 0 0,0 0-1,24 0 1,-47 0 0,23 0 1,0 0-2,-23 0 2,23 0-2,-24 0 9,1 0-7,0 0 0</inkml:trace>
    </iact:actionData>
  </iact:action>
  <iact:action type="add" startTime="24183">
    <iact:property name="dataType"/>
    <iact:actionData xml:id="d8">
      <inkml:trace xmlns:inkml="http://www.w3.org/2003/InkML" xml:id="stk8" contextRef="#ctx0" brushRef="#br0">6681 4839 0,'23'0'41,"1"0"-32,23 0-3,0 0 3,1-24-2,-1 24 2,24 0-2,-24-23 2,24 23 0,0 0-3,-1 0 4,-22 0-4,46 0 4,0 0-4,-23 0 2,24 0 0,-24 0 0,23 0 1,-23 0-2,0 0 2,23 0-1,-23 0-1,23 0 1,1-24 0,-1 24 2,1 0-2,-1 0 0,48 0 0,-48 0-1,24 0 3,-47 0-3,47 0 0,24 0 2,-72 0 0,48 0-3,-23 0 5,-1 0-5,-23 0 1,47 0 0,24 0 3,-24 0-4,-47 0 4,47 0-3,23 0 0,-23 0 2,-23 0-2,23 0 1,-71 0 0,47 0 1,1 0-2,-1 0 1,-70 0 1,70 0-1,-23 0 0,-47 0-1,70 0 2,-23 0-2,0 0 3,23 0-2,1 0-2,-25 0 4,-22 0-2,22 0 0,25 0-2,-48 0 2,24 0 0,23 0 1,1 0-2,-48 0 1,47 0 0,-23 0 1,0 0-1,0 0-1,23 0 2,-70 0-1,47 0-1,-1 0 1,-22 0 1,46 0-1,-23-23 0,0 23 0,-24 0-1,0 0 2,0 0-1,-23 0 0,0 0 1,-1 0-2,1 0 0,-1 0 1,1 0 8,0 0-7,-1 0-1,1 0 8,-1 0-9,25 0 9,-25 0-6,1 0 5,-1 0-8,1 0 3,0 0 5,-1 0 0,1 0 26,-1 0-26,1 0 42,0 0-33,-1 0 1</inkml:trace>
    </iact:actionData>
  </iact:action>
  <iact:action type="add" startTime="26505">
    <iact:property name="dataType"/>
    <iact:actionData xml:id="d9">
      <inkml:trace xmlns:inkml="http://www.w3.org/2003/InkML" xml:id="stk9" contextRef="#ctx0" brushRef="#br0">3211 5854 0,'23'0'17,"25"0"-8,-1 0-3,24-24 1,47 24 2,0 0-3,0 0 2,23 0 0,-23 0 1,24 0-2,70 0 1,-93 0 0,46 0 1,0 0-2,-94 0 2,23 0-2,1 0 1,-25 0 0,-22 0 1,-25 0 0,1 0-3,-1 0 11,1 0-1,0 0-7,-1 0 13,1 0-12,0 0 4,-1 0-5,24 0 6,-23 0-7,0 0 1,-1 0-1,1 0 0,-1 0 8,1 0 0,0 0-1,-1 0-6,1 0-2,-1 0 18,1 0-15,0 0 12,-1 0-7,1 0 1,-1 0 8,1 0-16</inkml:trace>
    </iact:actionData>
  </iact:action>
  <iact:action type="add" startTime="28185">
    <iact:property name="dataType"/>
    <iact:actionData xml:id="d10">
      <inkml:trace xmlns:inkml="http://www.w3.org/2003/InkML" xml:id="stk10" contextRef="#ctx0" brushRef="#br0">6280 5854 0,'47'0'95,"-24"0"-88,1 0 3,47 0-3,-48 0 1,48 0 1,0 0-3,-24 0 4,24 0-4,0 0 3,-24 0-2,24 0 1,0 0 0,-24 0 0,47 0 0,-46 0 0,-1 0 1,24 0-2,-1 0 2,-22 0 1,-1 0-1,24 0-1,-24 0-4,24 0 5,0 0-1,-48 0 0,48 0 0,0 0-1,-24 0 2,47 0-2,-23 0 2,-24 0-2,24 0 4,24 0-6,-25 0 3,1 0 0,0 0 0,-24 0 0,24 0 0,0 0 0,-47 0 1,46 0-1,-22 0-1,-25 0 1,1 0 0,-1 0 0,25 0 1,-1 0-1,0 0 8,-23 0-9,-1 0 9,24 0-7,1 0 8,-25-24-11,1 24 4,0 0-4,-1 0 3,1 0 6,-1 0-6,1 0 87,0 0-87,-1 0 14,1 0-16,-1 0 3,1 0-4,0 0 4,-1 0-3,1 0 0,-1 0 1,1 0 0,0 0 0,23 0 0,-24 0 8,1 0-8,0 0 1,-1 0 8,1 0-11,-1 0 11,1 0-9,0 0 131,-1 0-90,1 0-16,-1 0 11,1 0-29,0 0 8,-1 0-6,1 0-8,0 0 24,-1 0-10,1 0 1385,70 0-1401,24 0 2,-23 0-1,-48 0-2,71 0 3,23 0-1,-22 0-1,-49 0 3,48 0-4,-23 0 4,-24 0-4,-1 0 2,-46 0 0,47 0 2,-48 0-4,1 0 3,0 0-1,-1 0 8,1 0-9,-1 0 2,1 0 145,-48 0 964,1 0-1109,-1 0-1,1 0 1,-25 0-2,25 0 1,-24 0-2,23 0 4,-23 0-4,0 0 4,-1 0-4,1 0 4,-24 0-4,24 0 2,0 0 0,-24 0 1,48 0-1,-48-23-1,23 23 2,-22 0-2,22 0 2,-22 0 2,22 0-3,-22-24 0,-1 24 0,47 0 0,-70 0-1,47 0 0,23 0 1,0 0-2,1 0 4,-1-23 6,1 23 0,-1 0-1,0 0 1,1 0-8,-1 0 32</inkml:trace>
    </iact:actionData>
  </iact:action>
  <iact:action type="add" startTime="38425">
    <iact:property name="dataType"/>
    <iact:actionData xml:id="d11">
      <inkml:trace xmlns:inkml="http://www.w3.org/2003/InkML" xml:id="stk11" contextRef="#ctx0" brushRef="#br0">2219 7129 0,'24'0'54,"23"0"-44,48 0 0,-1 0-2,48 0 0,-72 0-1,48 0 1,-70 0-1,46 0-1,-23 0 4,-47 0-4,23 0 4,0 0-4,-23 0 18,46 0-8,-22 0-8,-1 23 0,24-23 0,-48 0 1,48 24-2,-24-24 2,0 0-2,-23 0 1,0 0 0,-1 0 1,1 0-2,0 0 9,-1 0 33,1 0-10,-1 0-15,1 0 0,0 0-7,-1 0 22,1 0 11</inkml:trace>
    </iact:actionData>
  </iact:action>
  <iact:action type="add" startTime="40409">
    <iact:property name="dataType"/>
    <iact:actionData xml:id="d12">
      <inkml:trace xmlns:inkml="http://www.w3.org/2003/InkML" xml:id="stk12" contextRef="#ctx0" brushRef="#br0">8050 7152 0,'24'0'89,"-1"0"-83,1 0 20,-1 0-20,1 0 2,0 0 8,-1 0-6,1 0 6,-1 0-9,1 0 2,0 0-3,23 0 4,0 0 4,-23 0-5,47-23 0,-24 23-4,-24 0 5,48 0-4,0 0 4,-24 0-2,24 0 0,-24 0 0,0 0 2,1 0-4,22 0 1,-22 0 0,22 0 3,25 0-2,-48 0 1,24 0 1,0 0-4,-24 0 3,24 0-3,0 0 2,-24 0-2,0 0 4,47 0-4,-70 0 4,47 0-4,0 0 2,-24 0 0,24 0 0,0 0 1,-24 0-2,0 0 3,0 0-4,0 0 4,1 0-2,-1 0 0,0 0-2,24 0 2,-48 0 0,48 0 0,0 0 2,0 0-4,-47 0 2,46 0 2,-46 0-4,47 0 5,23 0-6,-70 0 5,23 0-2,0 0 0,0 0-1,-23 0 0,0 0 2,-1 23 0,24-23-3,-23 0 3,23 0 8,-23 0-9,-1 24 6,1-24-5,0 0 7,-1 0-1,1 0-7,-1 0 17,1 0 33,0 0 136,-24 24-190,23-24 7,1 0 2,0 0 27,-1 0-21,1 0 7,-1 0-24,1 0 40,0 0 6</inkml:trace>
    </iact:actionData>
  </iact:action>
  <iact:action type="add" startTime="43537">
    <iact:property name="dataType"/>
    <iact:actionData xml:id="d13">
      <inkml:trace xmlns:inkml="http://www.w3.org/2003/InkML" xml:id="stk13" contextRef="#ctx0" brushRef="#br0">3211 8073 0,'47'0'80,"-23"0"-71,23 0 1,47 0-3,-23 0 2,23 0-2,48 0 1,-24 0-4,47 0 5,-47 0-2,48 0 2,-48 0-2,23 0 2,-23 0-2,0 0 2,0 0-2,-23 0 2,23 0-2,-47 0 1,23 0 0,24 0 1,-23 0-1,-25 0-1,1 0 2,47 0-2,-23 0 3,23 0-3,-24-24 2,-23 24-3,0 0 5,23 0-4,-23 0 1,0 0-1,0 0 2,-1 0-3,-46 0 2,47 0 0,0 0 1,-48 0-1,48 0 0,-24 0-1,-23 0 1,47 0 0,0 0 0,-48 0 0,24 0 0,1 0 0,-25 0 0,24 0 1,-23 0-2,0 0 3,-1 0-4,1 0 4,-24-23-4,47 23 3,-23 0 6,-1 0 9,1 0-8</inkml:trace>
    </iact:actionData>
  </iact:action>
  <iact:action type="add" startTime="44968">
    <iact:property name="dataType"/>
    <iact:actionData xml:id="d14">
      <inkml:trace xmlns:inkml="http://www.w3.org/2003/InkML" xml:id="stk14" contextRef="#ctx0" brushRef="#br0">7861 8026 0,'0'-24'56,"24"24"-47,-1 0-2,25 0 8,-25 0 1,1 0-7,-1 0-1,25 0-1,-1-23 9,-24 23-7,25 0 7,-1 0-8,-24 0 8,25 0-9,-25 0 1,24 0 0,-23 0 0,23 0 2,24 0-4,-24 0 4,1 0-4,22 0 4,-22 0-4,46 0 5,0 0-5,-46 0 1,70 0 2,23 0-2,-23 23 2,-23-23-1,23 0 0,-47 0 0,47 0-1,23 0 2,-70 24-2,71-24 2,-71 0-1,47 0 0,-48 0-1,25 0 1,-24 0 1,23 0-2,24 0 3,-23 0-4,-1 23 4,24-23-3,-24 0 3,-23 0-4,24 0 3,23 0-2,0 0 1,-48 0 0,1 0 0,0 0 0,0 0-1,0 0 1,-48 0 0,25 0 1,-25 0-2,24 0 1,-23 0 1,0 0-1,-1 0 15,1 0-7,-1 0 10,1 0-19,-24-23 2,47 23-2,0 0 1,-23 0-1,23 0 1,-23 0 1,23 0-2,0 0 2,-23 0-1,23 0-1,-23 0 1,23 0 8,-23 0 10,-1 0-4,1 0 3,-1 0-9,25 0-9,-1 0 3,24 0-4,-24 0 2,24 0 0,-24 0 2,-24 0-4,48 0 3,-47 0-2,-1 0 18,1 0-17,0 0 23,-1 0-22,1 0-2,0 0 10,-1 0-9,1-24 17,-1 24-19,1 0 4,0 0 31,-1 0-18,24 0 457,-23 0-473,0 0 28,23 0-27</inkml:trace>
    </iact:actionData>
  </iact:action>
  <iact:action type="add" startTime="49281">
    <iact:property name="dataType"/>
    <iact:actionData xml:id="d15">
      <inkml:trace xmlns:inkml="http://www.w3.org/2003/InkML" xml:id="stk15" contextRef="#ctx0" brushRef="#br0">20065 8167 0,'-23'0'97,"-1"0"-91,-23 0 2,-24 24 2,0-24-2,-47 0 1,-47 0-2,47 0 2,-24 0-2,1 0-1,46 0 2,-23 0 1,0 0-2,0 0 2,24 0-3,-1 0 4,-23 0-4,24 0 2,0 0 1,46 0 2,-46 0-3,-1 0 0,-23 0 0,48 0-2,-48 0 3,-24 0-1,24 0 0,0 0-1,24 0 2,23 0-4,-24 0 5,1 0-2,-1 0 0,25 0-1,-1 0 2,-24 0-1,-23 0 1,48 0-3,-25 0 3,24 0-3,0 0 3,1 0-2,-1 0 1,0 0 0,24 0 0,-24 0 0,24 0 0,23 0 1,-23 0-2,23 0 2,1 0-2,-1 0 1,1 0 0,-1 0 1,0 0-2,1 0 2,-1-24-1,0 24 1,1 0-3,-24-23 3,23 23-1,0 0 1,-23 0-2,0 0 4,0 0-3,23-24-2,-23 24 0,0 0 2,0 0 8,-1 0 1,25-23-10,-1 23 2,1 0-2,-1-24 1,0 24 0,-23 0 1,24-24-2,-25 24 2,25 0-2,-1 0 2,-23 0 0,23 0-1,1 0 0,-25 0-2,25 0 11,-24 0-10,23 0 3,0 0-2,-23 0-2,0 0 10,23 0-8,-23 0 9,24 0-9,-1 0 8,0 0-8,1 0-1,-1 0 2,1 0-1,-1 0 16,0 0-15,1 0 7,-1 0-9,1 0 2,-1-23 13,0 23-14,1 0 0,-1 0 0,0 0 8,1 0 18</inkml:trace>
    </iact:actionData>
  </iact:action>
  <iact:action type="add" startTime="51433">
    <iact:property name="dataType"/>
    <iact:actionData xml:id="d16">
      <inkml:trace xmlns:inkml="http://www.w3.org/2003/InkML" xml:id="stk16" contextRef="#ctx0" brushRef="#br0">9018 8427 0,'47'0'40,"-23"0"-32,23 24 0,0-1 2,24 25-5,-24-48 2,48 23 2,23-23 0,-24 24-1,0-1-1,24-23 2,-23 24-1,-1-24-1,48 24 0,-71-24 2,47 23-2,-24-23 1,48 0 1,-48 24-2,72-24 1,-96 0 0,119 0 1,-24 0 0,-47 0-3,48 0 4,-48 0-3,47 0 2,-47 0-3,-24 0 2,24 0 0,-70 0 1,46 0-1,-23-24-1,0 1 1,-24-1 1,24 24-1,23-24 1,-47 1-1,1-1 0,22 1 0,48-1 0,-47 0-2,0 1 3,0-1-1,-48 24-1,25 0 3,-1-23-3,-23 23 2,23 0-3,0 0 11,-23-24-9,-1 24-1,24-24 1,-23 24 1,0-23 1,-1 23-4,1-24 3,-24 1-2,23 23 1,1-24-1,-24-23 10,0-1 7,0 25-17,0-1 1,0 1 0,0-1 0,0 0 1,0 1-1,-24-1 0,1 1 0,-1-1 2,-23 0-5,0 24 5,23-23-2,-23-1-1,-24 24 1,24 0 1,-48 0-3,-23 0 4,24 0-3,-24 0 1,0 0 0,-47 0-1,70 0 1,-23 0 1,0-23-2,0 23 2,24 0-1,-1 0 0,25-24-1,-1 0 1,-24 24 1,24 0-2,48 0 3,-72 0-4,48 0 4,0 0-4,-24 0 4,0-23-3,24 23 0,-47 0 1,47 0 1,-1 0-2,-22-24 1,-25 24 1,24-47-2,24 23 2,-24 1-2,-23 23 1,23-24 0,24 24 0,-24 0 0,-23 0 0,-24 0 0,23-23 2,-23 23-3,0 0 1,0 0-1,0 0 3,24 0-4,-48 0 4,24 0-3,-24 0 2,71 0-2,-47 0 0,24 0 3,0 0-3,46 0 1,-46 0-1,23 0 2,24 0-2,0 0 1,-1 0 0,1 0 2,0 0-4,0 0 2,0 0 0,-1 23 0,-22-23 0,22 24 0,25-24 0,-1 23 0,-23 25 0,23-48 24,24 23-22,0 1-4,0-1 2,0 25 17,0-25-18,0 1 3,24-1-2,-24 1-2,47 47 4,0-48-4,1 25 2,-1-25 3,47 1-6,1-1 4,46 1 5,48 0-5,24-1-4,-95 1 2,47 47 0,0-71 0,-70 0-1,46 0 5,-46 0-6,23 23 5,-24-23-4,-23 24 2,-24-24 2,24 0-3,0 0 1,-48 0-1,48 0 2,-47 0-1,23 0-1,-23 0 1,-1 0 0,24 0 0,-23 0 16,0 0 1,-1 0-1</inkml:trace>
    </iact:actionData>
  </iact:action>
  <iact:action type="add" startTime="56120">
    <iact:property name="dataType"/>
    <iact:actionData xml:id="d17">
      <inkml:trace xmlns:inkml="http://www.w3.org/2003/InkML" xml:id="stk17" contextRef="#ctx0" brushRef="#br0">2361 9466 0,'47'-24'48,"0"24"-39,-47-23-1,71 23-1,-47 0 2,47 0 0,23 0-1,-47 0 0,48 0-2,-24 0 3,47 0 0,-71 0-2,0 0 2,0 0-2,-23 0 2,-1 0-2,25 0 2,-48 23 8,23-23 6,1 0 15,-1 24-7,1-24-23,0 0 1,-1 0 15,1 0-7,-1 0-1,1 0-2,0 0 3,-1 0 24,1 0-35,-1 0 28,1 0-18,0 0 7,-1 0 18,1 0-9</inkml:trace>
    </iact:actionData>
  </iact:action>
  <iact:action type="add" startTime="58370">
    <iact:property name="dataType"/>
    <iact:actionData xml:id="d18">
      <inkml:trace xmlns:inkml="http://www.w3.org/2003/InkML" xml:id="stk18" contextRef="#ctx0" brushRef="#br0">15769 9419 0,'0'0'3,"47"0"5,-23 0-5,23 23 5,24-23 1,47 0-3,-47 0 2,23 0 0,72 0 1,-48 0-2,-48 0 1,25 0 0,23 0 0,-24 0 0,1 0 2,-25 0-3,25 0 2,-24 0-3,23 0 4,-47 0-2,24 0-2,0 0 3,-24 0 0,24 0-1,-47 0-2,-1 0 2,24 0 0,-47 24 0,48-24 0,-1 0 1,-24 0-2,1 23 1,0-23 0,-1 0 9,1 0-10,-1 0 9,1 0 2,0 0-11</inkml:trace>
    </iact:actionData>
  </iact:action>
  <iact:action type="add" startTime="60745">
    <iact:property name="dataType"/>
    <iact:actionData xml:id="d19">
      <inkml:trace xmlns:inkml="http://www.w3.org/2003/InkML" xml:id="stk19" contextRef="#ctx0" brushRef="#br0">3400 11142 0,'0'0'3,"47"-24"0,24 24 5,-24 0 0,47 0 2,-23 0-4,47 0 2,-47 0 1,23 0-2,24 0 2,-23 0-2,-1 0 2,-47 0-1,48-23 0,-1 23 1,1 0-3,-24 0 4,23 0-3,0 0 1,1 23 0,-48-23 0,47 24 2,-23-24-4,0 0 3,-24 23-2,24-23 1,0 0-1,-24 0 1,24 0 0,-24 0 1,-23 0-2,23 0 1,-23 0 0,-1 0 9,1 0 6</inkml:trace>
    </iact:actionData>
  </iact:action>
  <iact:action type="add" startTime="61593">
    <iact:property name="dataType"/>
    <iact:actionData xml:id="d20">
      <inkml:trace xmlns:inkml="http://www.w3.org/2003/InkML" xml:id="stk20" contextRef="#ctx0" brushRef="#br0">6374 11189 0,'0'0'1,"24"0"15,-1 0-10,1 0 1,47 0 10,-48 0-10,48 0 2,-24 0-2,0 0 2,24 0-2,0 0 2,-24 0-1,-23 0-1,0 0 3,-1 0-3,1 0 18,-1 0 41,1 0-42,23 24-17,-23-24 7,-1 0-6,1 0 9,0 0-11</inkml:trace>
    </iact:actionData>
  </iact:action>
  <iact:action type="add" startTime="62633">
    <iact:property name="dataType"/>
    <iact:actionData xml:id="d21">
      <inkml:trace xmlns:inkml="http://www.w3.org/2003/InkML" xml:id="stk21" contextRef="#ctx0" brushRef="#br0">7460 10741 0,'23'0'16,"1"0"-1,23 0-8,-23-24 1,23 24 0,-23 0 0,23-24 0,24 1 1,-48 23-2,48 0 3,0 0-3,-47 0 2,70 0-3,-47 0 4,0 0-4,1 0 3,-25 0-1,48 0-1,-24 0 1,24 0 9,0 47-10,-24-23 1,0 23 0,1 24 2,22-1 3,1-46-3,-24 47-3,1 0-5,-1-24 7,-47 24 4,23-24-2,-23-24 4,0 1 1,0 0 22,0-1-30,-23 1 8,-24-24-8,47 23 1,-48-23 0,25 24-3,-1-24 2,-47 0 0,24 0 0,-24 24 0,24-24 1,0 23-2,0-23 1,-24 0 0,47 0 2,-47 0-4,24 0 4,24 0-4,-25 0 2,25 0 0,-1 0 2,-23 0-4,23-23 3,-46 23-1,-1 0 0,47 0 0,-23-24 0,-24 24-1,48 0 1,-25-47 1,25 47-1,-1 0 0,0-24 7,1 24-7,23-23 1,-24-1-1,24 0 0,-23 1-1,23-1 2,-24 1-1,24-25 1,0 25-2,0-1 2,0 1-2,0-1 2,0-23-3,24 47 3,-1-24 6,1 1-6,23 23-2,-23 0 9,23 0-8,-23 0 0,-1 0 2,1 0-3,-1 0 0,1 0 1,0 0 1,-1 0 7,1 0-8</inkml:trace>
    </iact:actionData>
  </iact:action>
  <iact:action type="add" startTime="67175">
    <iact:property name="dataType"/>
    <iact:actionData xml:id="d22">
      <inkml:trace xmlns:inkml="http://www.w3.org/2003/InkML" xml:id="stk22" contextRef="#ctx0" brushRef="#br0">7200 11803 0,'24'0'76,"-1"0"-70,25 0 19,-25 0-20,1 0 3,23 0 1,-23 0-2,46 0 1,1 0 0,0 0 0,0 0 2,23 0-3,-23 0 0,-24 0 1,24 0 2,0 0-4,-24 0 3,0 0-2,24 0 1,-47 0 1,23 0-1,-23 0 0,23 0 0,0 0-1,-23 0 1,23 0 0,0 0 0,0 0 1,24 0-1,-47 0-1,23 0 1,0 0 2,0-24-3,1 24 2,-1 0-2,0 0 2,0 0-3,-23 0 4,23 0-4,0 0 4,-23 0 5,-1 0-7,1 0 7</inkml:trace>
    </iact:actionData>
  </iact:action>
  <iact:action type="add" startTime="68329">
    <iact:property name="dataType"/>
    <iact:actionData xml:id="d23">
      <inkml:trace xmlns:inkml="http://www.w3.org/2003/InkML" xml:id="stk23" contextRef="#ctx0" brushRef="#br0">9514 11944 0,'0'24'10,"0"0"3,0-1-2,0 1-6,23-24 5,1 0-5,-1 0 5,-23 23-4,24 1 10,0-24-8,-1 0 8,1 0-8,-1 0 9,1 0 0,0 0-11,-1 0 18,1-24-8,-1 24-6,1 0 14,-24-23-18,0-1 4,24 24-3,-24-23 2,0-1 5,0 0-6,0 1 0,0-1 0,0 1 1,0-1 6,0-23-5,0 23 12,0 1-14,0-1 16,0 0-16,-24 24 0,-23 0 19,47-23-22,-24 23 3,1 0 17,-1 0-18,0 0 9,1 0 8,-1 0-15,1 0 6,-25 0-6,1 0 7,24 0-1,-1 0-7,-23 0 1,23 0 22,24 23-13,-23-23-4,23 24 2,0 0 8,0-1-15,0 1 3,0-1-8,0 1 3,0 0 1,0-1 0,0 1 1,0-1-2,0 1 1,0 0 8,0-1-7</inkml:trace>
    </iact:actionData>
  </iact:action>
  <iact:action type="add" startTime="72649">
    <iact:property name="dataType"/>
    <iact:actionData xml:id="d24">
      <inkml:trace xmlns:inkml="http://www.w3.org/2003/InkML" xml:id="stk24" contextRef="#ctx0" brushRef="#br0">2196 13054 0,'0'24'71,"47"-24"-46,-23 0-18,23 0 3,-24 0-3,48 0 2,-24 0-2,-23 0 1,47 23 0,-24-23 1,-23 0-3,46 0 1,-46 0 1,23 0 0,24 0 1,-47 0-1,47 0 0,-24 0-1,-24 0 1,1 0 1,0 0-2,23 0 1,0 0 1,-23 24-2,23-24 1,-24 0 0,25 0 0,-1 0 1,-24 0 0,25 0-2,-1 0 2,24 0-1,-1 0 0,-46 0-2,23 0 3,24 23 3,-24-23-7,1 0 2,-1 0 0,-24 0 1,25 0 0,-1 0 0,-24 0 0,25 0 0,-25 0 0,24 0 0,24 24 1,-24-24-2,1 0 1,22 0 1,-22 0-2,23 0 2,-24 0-2,0 0 1,24 0 0,0 0 2,-24 0-4,0 0 4,0 0-4,24 0 3,0 0-2,-24 0 2,24 0-2,0 0 2,-1 24-2,-22-24 1,-1 0 0,24 0 1,-24 0-1,24 0 0,0 0-1,-48 0 2,48 0-2,-47 0 1,23 0 8,-24 0-7,1 0-2,23 0 2,-23 0-1,23 23 1,24-23-3,-24 0 4,0 0-3,1 0 0,-1 0 1,24 0 0,-48 0 0,24 0 1,1 0-2,-25 0 9,1 0-7,-1 0-1,25 0 0,-1 0 8,-24 0-9,1 0 2,23 0-2,-23 0 1,-1 0 0,25 0 0,-1 0 8,0 24-6,-23-24 6,23 0-10,-23 23 11,-1-23-8,1 0-1,47 0-1,-24 0 15,-24 0-17,25 0 3,-25 0-3,1 0 6,-1 0-6,1 0 2,0 0 1,-1 0 1,1 24-2,-1-24 1,25 0 0,-25 0 0,24 0 2,-23 0-2,23 0 0,0 0-2,-23 0 4,23 0-4,-23 0 5,0 0-6,23 0 6,-24 0-5,48 0 3,-24 0-3,-23 0 2,0 0 0,23 0 0,0 0 0,24 0 0,-48 0 2,25 0-2,-1 0-2,-24 0 3,25 0-1,-25 0 0,24 0-1,-23 0 1,23 24 1,-23-24-2,0 0 19,-1 0-12</inkml:trace>
    </iact:actionData>
  </iact:action>
  <iact:action type="add" startTime="74943">
    <iact:property name="dataType"/>
    <iact:actionData xml:id="d25">
      <inkml:trace xmlns:inkml="http://www.w3.org/2003/InkML" xml:id="stk25" contextRef="#ctx0" brushRef="#br0">2172 13857 0,'24'0'32,"-1"23"-23,1-23 1,23 24-2,48-24-1,-48 23 3,47-23-3,1 0 0,23 0 1,-48 0-2,49 0 5,22 0-4,1 0 1,23 0-2,-47 0 2,47 0 0,1 0 2,-72 0-2,48 0 0,-24 0 0,0 0-2,0 0 4,23 0-4,-23 0 4,0 0-2,-23 0 1,23 0-2,0 0 3,-24 0-4,-47 0 3,48 0-3,-1 0 1,1 0 2,-72 0-1,25 0 1,-25 0-3,1 0 2</inkml:trace>
    </iact:actionData>
  </iact:action>
  <iact:action type="add" startTime="76537">
    <iact:property name="dataType"/>
    <iact:actionData xml:id="d26">
      <inkml:trace xmlns:inkml="http://www.w3.org/2003/InkML" xml:id="stk26" contextRef="#ctx0" brushRef="#br0">2149 14659 0,'47'0'55,"24"0"-36,-48 0-15,48 0 6,23 0-2,-23 0 0,0 0 0,23 0 0,24 0 0,-23 0 0,23 0-2,-47 24 2,70-1 0,-46-23 1,-24 0-1,23 0-1,-23 0 1,-24 0 0,48 24 0,-25-24 0,25 0 1,-48 0-2,24 0 1,0 24 0,-24-24 2,0 0-4,24 0 4,-24 0 7,0 0-11,-23 0 17,-1 0-14,1 0 22</inkml:trace>
    </iact:actionData>
  </iact:action>
  <iact:action type="add" startTime="80001">
    <iact:property name="dataType"/>
    <iact:actionData xml:id="d27">
      <inkml:trace xmlns:inkml="http://www.w3.org/2003/InkML" xml:id="stk27" contextRef="#ctx0" brushRef="#br0">2054 17563 0,'24'0'32,"-1"0"-17,48 0-5,0 0-3,23 0-1,-23 0 5,47 0-3,47 0 0,-47 0 0,1 0 0,-1 0 1,0 23-1,23-23 0,-70 24 3,23-24-8,24 0 3,-47 23 2,-23-23 1,-1 0-2,0 0 2,-23 0 8,-1 0-11,1 0 4,-1 0 29,1 0 3</inkml:trace>
    </iact:actionData>
  </iact:action>
  <iact:action type="add" startTime="81895">
    <iact:property name="dataType"/>
    <iact:actionData xml:id="d28">
      <inkml:trace xmlns:inkml="http://www.w3.org/2003/InkML" xml:id="stk28" contextRef="#ctx0" brushRef="#br0">5241 17657 0,'23'-24'25,"1"24"-17,0 0 8,-1 0 0,25 0-9,-25 0 9,1 0-8,47 0 1,-48 0-2,24 0 2,24 0 0,0 0-3,0 0 4,23 0-4,1 0 4,-1 0-4,-23 0 4,0 0-3,0 0 1,-24 0-1,0 0 1,24 0 1,-48 0-2,25 0 1,-1 0 0,24 0 0,-24 0 1,0 0-1,0 0 1,-23 0-2,23 0 0,24 0 1,-47 0 0,46 0 0,-22 0 0,-1 0 1,24 0-2,-1 0 4,-22 0-6,22 0 6,1 24-6,-47-24 5,47 0-2,-24 24-2,-24-24 2,25 0 0,-25 0 10,25 0-10,-1 0 8,-24 0-9,1 0 1,0 0-1,23 0 3,0 0-4,-23 0 2,23 0 1,24 0-2,-48 0 1,48 0 1,0 0-2,-48 0 2,48 23-1,0-23-1,-24 0 1,24 0 0,0 0 0,-24 0 1,48 0-2,-25 0 1,1 24 0,-24-24 1,48 0-1,-24 0 0,-24 0-1,24 0 2,0 23-2,-1-23 3,-22 0-2,22 0 0,-22 0-2,22 0 4,1 0-2,-24 0 0,24 0 0,0 0-2,-24 0 2,24 0 2,0 0-2,-24 0 0,24 0 1,0 0-3,-48 0 3,25 0-1,-1 0-1,-24 0 2,25 0-3,22 0 11,-46 24-9,23-24 8,-23 0-9,23 0 1,0 0 1,0 0-2,1 0 1,-25 0 0,25 0 0,-25 0 2,1 0-4,-1 0 4,1 0-4,0 0 4,-1 0-4,1 0 4,-1 0 12,1 0-6,0 0 0,-1 0 9,1 0-10,-1 0 9,1 0-15,0 0-2,-1 0 1,24 0 2,-23 0 6,0-24-9,-1 24 2,1 0 5,-1 0 3,1 0 30,0 0 4,-1 0 35,1 0-54,-1 0-15,-23-23-2,24 23-7,0 0 7,-1 0 1,1 0-7,-1 0 7,-23 23-9,24-23 18,0 0-10,-1 0 1</inkml:trace>
    </iact:actionData>
  </iact:action>
  <iact:action type="add" startTime="85345">
    <iact:property name="dataType"/>
    <iact:actionData xml:id="d29">
      <inkml:trace xmlns:inkml="http://www.w3.org/2003/InkML" xml:id="stk29" contextRef="#ctx0" brushRef="#br0">3565 18625 0,'47'0'39,"-23"0"-31,23 0 1,-23 0-2,-1 0 5,1 0-8,-1 0 4,25 0 1,-1 0-1,47 0 0,-70 0-1,70 0 2,-23 0-1,0 0 0,23 0-1,1 0 2,-1 0-1,-23 0 0,23 0 5,1 0-10,23 24 5,-47-24 0,-24 0 0,24 0-1,-24 0 2,-24 0-2,25 0 2,-25 0-1,48 0 0,-24 0 0,1 0-1,22 0 2,1 0-1,-24 0 0,48 0-1,-24 0 1,-1 0 5,25 0-9,-1 0 4,1 0 0,-24 0 0,47 0 0,-48 0-1,25 0 6,-1 0-10,-23 0 5,23 0 0,24 0 1,-47 0-2,24 0 1,-24 0 0,47 0 0,-24 0 0,0 0 0,1 0 0,-48 0 0,71 0 1,-47 0-2,23 0 1,-46 0 6,22 0-11,1 0 5,47 0 0,-71 0-1,48 0 1,-1 0 4,-23 0-8,0 0 5,0 0-3,0 0 6,-24 0-8,24 0 5,-24 0-2,-24 0 1,25 0 0,-25 0 0,24 0 8,-23 0-7,0 0 24,-24-24-25,23 24 7</inkml:trace>
    </iact:actionData>
  </iact:action>
  <iact:action type="add" startTime="86577">
    <iact:property name="dataType"/>
    <iact:actionData xml:id="d30">
      <inkml:trace xmlns:inkml="http://www.w3.org/2003/InkML" xml:id="stk30" contextRef="#ctx0" brushRef="#br0">6043 18625 0,'24'0'98,"0"0"-92,-1 0 6,25 0-7,-25 0 4,24 0-5,1 0 7,-1 0-4,0 0-1,-23 0 3,23 0-2,24 0 3,-48 0-4,48 24 2,0-24 2,-24 0-2,0 0 0,24 0 0,-47 0-1,47 0 0,-24 0 2,24 0-1,-1 0-1,-22 0 3,-1 0-3,0 0 2,24 0-3,0-24 2,-1 24 1,1 0 0,-24 0-2,24 0 0,24 0 1,-48 0 0,24-24 0,23 24 0,-23 0 0,0 0 1,23 0-1,-23 0-1,23 0 3,-46 0-4,23 0 2,-1 0 1,-22 0 0,22 0-3,1 0 3,-47 0-1,47 0 1,-24 0-3,47 0 2,-23 0 0,0 0 2,0 0-4,0 0 3,23 0-2,-23 0 2,-24 0-2,24 0 1,-24 0 1,24 0 0,0 0-2,-24 0 0,0 0 2,0 0-1,-23 0-1,23 0 1,24 0 1,0 0 7,-48 0-9,1 0 2,0 0-1,-1 0 2,24 0-5,1 0 12,-1 0-10,0 0 10,-23 0-9,23 0 0,-24 0-1,1 0 9,23 0-7,-23 0-2,23 0 1,-23 0 0,23 0 0,-24 0 0,1 0 0,23 0 0,-23 0 8,23 0-8,-23 0 1,23 0-1,-23 0 1,23 0-3,0 0 4,-23 0-3,-1 0 2,1 0-3,-1 0 2,1 0 1,0 0-2,23 0 5,0 0-6,0 0 8,-23 0-6,23 0 2,0 0-3,0 0 2,1 0-2,-25 0 1,24 0-1,1 0 1,-25 0 0,1 0 0,23 0 1,-23 0-2,23 0 2,24 0 8,-48 0-10,25 0 0,-1 0 1,-24 0 1,25 0-2,-25 0 2,24 0-2,1 0 1,-25 0 1,1 0-1,-1 0 0,25 0 0,22 0 0,-46 0 0,23 0-1,1 0 2,-1 0 7,-24 0-1,1 0-7,0 0 0,-1 0 8,1 0-6,23 0 4,-23 0-6,-1 0 2,1 0-3,-1 0 1,1 0 0,0 0 0,-1 0 0,1 0 129,-1 0-114,1 0-6,0 0-10,-1 0 0,24 0 1,-23 0 1,0 0-1,-1 0 0,1 0 0,-1 0-1,1 0 3,-24 24-4,24-24 18,-1 0 1,1 0 0,0 0 46,-1 0-44,1 0 21,-1 0-41,1 0-2,0 0 12,-1 0-9,1 0-1,-1 0 20,1 0 1491,0 0-1076</inkml:trace>
    </iact:actionData>
  </iact:action>
  <iact:action type="add" startTime="100457">
    <iact:property name="dataType"/>
    <iact:actionData xml:id="d31">
      <inkml:trace xmlns:inkml="http://www.w3.org/2003/InkML" xml:id="stk31" contextRef="#ctx0" brushRef="#br0">16076 17610 0,'24'0'122,"-1"0"-113,1 0-3,-1 0-1,1 0 7,0 0-3,23 0-2,0 0 6,-23 0-5,-1 0 0,1 0-1,0 0 2,-1 0-2,1 0 1,-1 0 0,25 0 0,-25 0 0,24 0 2,1 0-4,-25 0 4,24 0-2,1 0 0,-1 0-2,0 0 4,0 0-4,24 0 2,-24-24 0,-23 24 1,47 0-1,-48 0 0,48 0 0,0 0 1,0 0-2,-24 0 0,24 0 1,-48 0 1,48 0-2,0 0 5,-24 0-8,48 0 5,-25 0-2,1 0 1,-47 0 1,47 0-2,-24 0 3,24 0-4,23 0 4,-23 0-4,-24 0 2,0 0 0,1 0 1,22 0 0,1 0-2,-47 0 2,47 0-1,-1 0-1,-46 0 1,23 0-1,24 0 1,-24 0 1,24 0 0,0 0-3,-47 0 2,70 0 0,-47 0 0,0 0 0,24 0 0,0-23 0,-24 23 1,0 0 0,48 0-2,-48 0 2,24 0-3,0 0 4,-24 0-3,24 0 2,0 0-3,-1 0 4,1 0-3,0 0 0,0 0 3,0 0-2,0 0 0,-24 0 0,0 0-1,0 0 0,0 0 1,-23 0 0,23 0 1,-23 0 11,-1 0-16,1 0 24,0 0 50</inkml:trace>
    </iact:actionData>
  </iact:action>
  <iact:action type="remove" startTime="105378">
    <iact:property name="style" value="instant"/>
    <iact:actionData xml:id="d32" ref="#d29"/>
  </iact:action>
  <iact:action type="add" startTime="105393">
    <iact:property name="dataType" value="strokeEraser"/>
    <iact:actionData xml:id="d33">
      <inkml:trace xmlns:inkml="http://www.w3.org/2003/InkML" xml:id="stk32" contextRef="#ctx0" brushRef="#br1">15863 22166 0,'24'0'47</inkml:trace>
    </iact:actionData>
  </iact:action>
  <iact:action type="remove" startTime="105802">
    <iact:property name="style" value="instant"/>
    <iact:actionData xml:id="d34" ref="#d28"/>
  </iact:action>
  <iact:action type="add" startTime="105834">
    <iact:property name="dataType" value="strokeEraser"/>
    <iact:actionData xml:id="d35">
      <inkml:trace xmlns:inkml="http://www.w3.org/2003/InkML" xml:id="stk33" contextRef="#ctx0" brushRef="#br1">16689 21316 0</inkml:trace>
    </iact:actionData>
  </iact:action>
  <iact:action type="remove" startTime="106256">
    <iact:property name="style" value="instant"/>
    <iact:actionData xml:id="d36" ref="#d27"/>
  </iact:action>
  <iact:action type="add" startTime="106269">
    <iact:property name="dataType" value="strokeEraser"/>
    <iact:actionData xml:id="d37">
      <inkml:trace xmlns:inkml="http://www.w3.org/2003/InkML" xml:id="stk34" contextRef="#ctx0" brushRef="#br1">13243 21269 0</inkml:trace>
    </iact:actionData>
  </iact:action>
  <iact:action type="remove" startTime="107064">
    <iact:property name="style" value="instant"/>
    <iact:actionData xml:id="d38" ref="#d30"/>
  </iact:action>
  <iact:action type="add" startTime="107076">
    <iact:property name="dataType" value="strokeEraser"/>
    <iact:actionData xml:id="d39">
      <inkml:trace xmlns:inkml="http://www.w3.org/2003/InkML" xml:id="stk35" contextRef="#ctx0" brushRef="#br1">19404 22284 0,'24'0'72,"-1"0"-64,25 0 0</inkml:trace>
    </iact:actionData>
  </iact:action>
  <iact:action type="remove" startTime="107864">
    <iact:property name="style" value="instant"/>
    <iact:actionData xml:id="d40" ref="#d31"/>
  </iact:action>
  <iact:action type="add" startTime="107877">
    <iact:property name="dataType" value="strokeEraser"/>
    <iact:actionData xml:id="d41">
      <inkml:trace xmlns:inkml="http://www.w3.org/2003/InkML" xml:id="stk36" contextRef="#ctx0" brushRef="#br1">27288 21316 0</inkml:trace>
    </iact:actionData>
  </iact:action>
  <iact:action type="remove" startTime="108826">
    <iact:property name="style" value="instant"/>
    <iact:actionData xml:id="d42" ref="#d26"/>
  </iact:action>
  <iact:action type="add" startTime="108856">
    <iact:property name="dataType" value="strokeEraser"/>
    <iact:actionData xml:id="d43">
      <inkml:trace xmlns:inkml="http://www.w3.org/2003/InkML" xml:id="stk37" contextRef="#ctx0" brushRef="#br1">13432 18318 0</inkml:trace>
    </iact:actionData>
  </iact:action>
  <iact:action type="remove" startTime="109171">
    <iact:property name="style" value="instant"/>
    <iact:actionData xml:id="d44" ref="#d25"/>
  </iact:action>
  <iact:action type="add" startTime="109182">
    <iact:property name="dataType" value="strokeEraser"/>
    <iact:actionData xml:id="d45">
      <inkml:trace xmlns:inkml="http://www.w3.org/2003/InkML" xml:id="stk38" contextRef="#ctx0" brushRef="#br1">13880 17752 0</inkml:trace>
    </iact:actionData>
  </iact:action>
  <iact:action type="remove" startTime="109786">
    <iact:property name="style" value="instant"/>
    <iact:actionData xml:id="d46" ref="#d24"/>
  </iact:action>
  <iact:action type="add" startTime="109798">
    <iact:property name="dataType" value="strokeEraser"/>
    <iact:actionData xml:id="d47">
      <inkml:trace xmlns:inkml="http://www.w3.org/2003/InkML" xml:id="stk39" contextRef="#ctx0" brushRef="#br1">14541 16949 0</inkml:trace>
    </iact:actionData>
  </iact:action>
  <iact:action type="remove" startTime="111490">
    <iact:property name="style" value="instant"/>
    <iact:actionData xml:id="d48" ref="#d22"/>
  </iact:action>
  <iact:action type="add" startTime="111501">
    <iact:property name="dataType" value="strokeEraser"/>
    <iact:actionData xml:id="d49">
      <inkml:trace xmlns:inkml="http://www.w3.org/2003/InkML" xml:id="stk40" contextRef="#ctx0" brushRef="#br1">18200 15462 0,'0'24'38,"0"-48"19</inkml:trace>
    </iact:actionData>
  </iact:action>
  <iact:action type="add" startTime="111744">
    <iact:property name="dataType" value="strokeEraser"/>
    <iact:actionData xml:id="d50">
      <inkml:trace xmlns:inkml="http://www.w3.org/2003/InkML" xml:id="stk41" contextRef="#ctx0" brushRef="#br1">18318 14848 0</inkml:trace>
    </iact:actionData>
  </iact:action>
  <iact:action type="add" startTime="112241">
    <iact:property name="dataType" value="strokeEraser"/>
    <iact:actionData xml:id="d51">
      <inkml:trace xmlns:inkml="http://www.w3.org/2003/InkML" xml:id="stk42" contextRef="#ctx0" brushRef="#br1">19994 15604 0</inkml:trace>
    </iact:actionData>
  </iact:action>
  <iact:action type="remove" startTime="112616">
    <iact:property name="style" value="instant"/>
    <iact:actionData xml:id="d52" ref="#d23"/>
  </iact:action>
  <iact:action type="add" startTime="112625">
    <iact:property name="dataType" value="strokeEraser"/>
    <iact:actionData xml:id="d53">
      <inkml:trace xmlns:inkml="http://www.w3.org/2003/InkML" xml:id="stk43" contextRef="#ctx0" brushRef="#br1">19640 15556 0</inkml:trace>
    </iact:actionData>
  </iact:action>
  <iact:action type="remove" startTime="113074">
    <iact:property name="style" value="instant"/>
    <iact:actionData xml:id="d54" ref="#d21"/>
  </iact:action>
  <iact:action type="add" startTime="113085">
    <iact:property name="dataType" value="strokeEraser"/>
    <iact:actionData xml:id="d55">
      <inkml:trace xmlns:inkml="http://www.w3.org/2003/InkML" xml:id="stk44" contextRef="#ctx0" brushRef="#br1">18885 15037 0</inkml:trace>
    </iact:actionData>
  </iact:action>
  <iact:action type="remove" startTime="113673">
    <iact:property name="style" value="instant"/>
    <iact:actionData xml:id="d56" ref="#d20"/>
  </iact:action>
  <iact:action type="add" startTime="113685">
    <iact:property name="dataType" value="strokeEraser"/>
    <iact:actionData xml:id="d57">
      <inkml:trace xmlns:inkml="http://www.w3.org/2003/InkML" xml:id="stk45" contextRef="#ctx0" brushRef="#br1">16807 14825 0,'-23'0'79</inkml:trace>
    </iact:actionData>
  </iact:action>
  <iact:action type="remove" startTime="113993">
    <iact:property name="style" value="instant"/>
    <iact:actionData xml:id="d58" ref="#d19"/>
  </iact:action>
  <iact:action type="add" startTime="114006">
    <iact:property name="dataType" value="strokeEraser"/>
    <iact:actionData xml:id="d59">
      <inkml:trace xmlns:inkml="http://www.w3.org/2003/InkML" xml:id="stk46" contextRef="#ctx0" brushRef="#br1">15438 14825 0</inkml:trace>
    </iact:actionData>
  </iact:action>
  <iact:action type="remove" startTime="114707">
    <iact:property name="style" value="instant"/>
    <iact:actionData xml:id="d60" ref="#d17"/>
  </iact:action>
  <iact:action type="add" startTime="114717">
    <iact:property name="dataType" value="strokeEraser"/>
    <iact:actionData xml:id="d61">
      <inkml:trace xmlns:inkml="http://www.w3.org/2003/InkML" xml:id="stk47" contextRef="#ctx0" brushRef="#br1">12653 13172 0</inkml:trace>
    </iact:actionData>
  </iact:action>
  <iact:action type="remove" startTime="115130">
    <iact:property name="style" value="instant"/>
    <iact:actionData xml:id="d62" ref="#d13"/>
  </iact:action>
  <iact:action type="add" startTime="115156">
    <iact:property name="dataType" value="strokeEraser"/>
    <iact:actionData xml:id="d63">
      <inkml:trace xmlns:inkml="http://www.w3.org/2003/InkML" xml:id="stk48" contextRef="#ctx0" brushRef="#br1">15367 11685 0,'24'0'31,"0"0"-22</inkml:trace>
    </iact:actionData>
  </iact:action>
  <iact:action type="remove" startTime="115544">
    <iact:property name="style" value="instant"/>
    <iact:actionData xml:id="d64" ref="#d14"/>
    <iact:actionData xml:id="d65" ref="#d16"/>
  </iact:action>
  <iact:action type="add" startTime="115552">
    <iact:property name="dataType" value="strokeEraser"/>
    <iact:actionData xml:id="d66">
      <inkml:trace xmlns:inkml="http://www.w3.org/2003/InkML" xml:id="stk49" contextRef="#ctx0" brushRef="#br1">18885 11827 0</inkml:trace>
    </iact:actionData>
  </iact:action>
  <iact:action type="remove" startTime="116539">
    <iact:property name="style" value="instant"/>
    <iact:actionData xml:id="d67" ref="#d18"/>
  </iact:action>
  <iact:action type="add" startTime="116562">
    <iact:property name="dataType" value="strokeEraser"/>
    <iact:actionData xml:id="d68">
      <inkml:trace xmlns:inkml="http://www.w3.org/2003/InkML" xml:id="stk50" contextRef="#ctx0" brushRef="#br1">26769 13078 0</inkml:trace>
    </iact:actionData>
  </iact:action>
  <iact:action type="remove" startTime="116969">
    <iact:property name="style" value="instant"/>
    <iact:actionData xml:id="d69" ref="#d15"/>
  </iact:action>
  <iact:action type="add" startTime="116975">
    <iact:property name="dataType" value="strokeEraser"/>
    <iact:actionData xml:id="d70">
      <inkml:trace xmlns:inkml="http://www.w3.org/2003/InkML" xml:id="stk51" contextRef="#ctx0" brushRef="#br1">26203 11756 0,'0'0'7,"0"-24"-5,-24 24 21</inkml:trace>
    </iact:actionData>
  </iact:action>
  <iact:action type="remove" startTime="117490">
    <iact:property name="style" value="instant"/>
    <iact:actionData xml:id="d71" ref="#d12"/>
  </iact:action>
  <iact:action type="add" startTime="117507">
    <iact:property name="dataType" value="strokeEraser"/>
    <iact:actionData xml:id="d72">
      <inkml:trace xmlns:inkml="http://www.w3.org/2003/InkML" xml:id="stk52" contextRef="#ctx0" brushRef="#br1">21057 10859 0</inkml:trace>
    </iact:actionData>
  </iact:action>
  <iact:action type="remove" startTime="118114">
    <iact:property name="style" value="instant"/>
    <iact:actionData xml:id="d73" ref="#d11"/>
  </iact:action>
  <iact:action type="add" startTime="118122">
    <iact:property name="dataType" value="strokeEraser"/>
    <iact:actionData xml:id="d74">
      <inkml:trace xmlns:inkml="http://www.w3.org/2003/InkML" xml:id="stk53" contextRef="#ctx0" brushRef="#br1">13290 10812 0</inkml:trace>
    </iact:actionData>
  </iact:action>
  <iact:action type="remove" startTime="118609">
    <iact:property name="style" value="instant"/>
    <iact:actionData xml:id="d75" ref="#d9"/>
  </iact:action>
  <iact:action type="add" startTime="118624">
    <iact:property name="dataType" value="strokeEraser"/>
    <iact:actionData xml:id="d76">
      <inkml:trace xmlns:inkml="http://www.w3.org/2003/InkML" xml:id="stk54" contextRef="#ctx0" brushRef="#br1">14588 9560 0</inkml:trace>
    </iact:actionData>
  </iact:action>
  <iact:action type="remove" startTime="118929">
    <iact:property name="style" value="instant"/>
    <iact:actionData xml:id="d77" ref="#d10"/>
  </iact:action>
  <iact:action type="add" startTime="118938">
    <iact:property name="dataType" value="strokeEraser"/>
    <iact:actionData xml:id="d78">
      <inkml:trace xmlns:inkml="http://www.w3.org/2003/InkML" xml:id="stk55" contextRef="#ctx0" brushRef="#br1">18625 9537 0</inkml:trace>
    </iact:actionData>
  </iact:action>
  <iact:action type="remove" startTime="119355">
    <iact:property name="style" value="instant"/>
    <iact:actionData xml:id="d79" ref="#d8"/>
  </iact:action>
  <iact:action type="add" startTime="119362">
    <iact:property name="dataType" value="strokeEraser"/>
    <iact:actionData xml:id="d80">
      <inkml:trace xmlns:inkml="http://www.w3.org/2003/InkML" xml:id="stk56" contextRef="#ctx0" brushRef="#br1">19546 8475 0</inkml:trace>
    </iact:actionData>
  </iact:action>
  <iact:action type="remove" startTime="120009">
    <iact:property name="style" value="instant"/>
    <iact:actionData xml:id="d81" ref="#d7"/>
  </iact:action>
  <iact:action type="add" startTime="120021">
    <iact:property name="dataType" value="strokeEraser"/>
    <iact:actionData xml:id="d82">
      <inkml:trace xmlns:inkml="http://www.w3.org/2003/InkML" xml:id="stk57" contextRef="#ctx0" brushRef="#br1">12771 8451 0</inkml:trace>
    </iact:actionData>
  </iact:action>
  <iact:action type="remove" startTime="120440">
    <iact:property name="style" value="instant"/>
    <iact:actionData xml:id="d83" ref="#d1"/>
  </iact:action>
  <iact:action type="add" startTime="120443">
    <iact:property name="dataType" value="strokeEraser"/>
    <iact:actionData xml:id="d84">
      <inkml:trace xmlns:inkml="http://www.w3.org/2003/InkML" xml:id="stk58" contextRef="#ctx0" brushRef="#br1">13975 7105 0</inkml:trace>
    </iact:actionData>
  </iact:action>
  <iact:action type="remove" startTime="120785">
    <iact:property name="style" value="instant"/>
    <iact:actionData xml:id="d85" ref="#d2"/>
  </iact:action>
  <iact:action type="add" startTime="120789">
    <iact:property name="dataType" value="strokeEraser"/>
    <iact:actionData xml:id="d86">
      <inkml:trace xmlns:inkml="http://www.w3.org/2003/InkML" xml:id="stk59" contextRef="#ctx0" brushRef="#br1">16973 6987 0</inkml:trace>
    </iact:actionData>
  </iact:action>
  <iact:action type="remove" startTime="121202">
    <iact:property name="style" value="instant"/>
    <iact:actionData xml:id="d87" ref="#d3"/>
  </iact:action>
  <iact:action type="add" startTime="121214">
    <iact:property name="dataType" value="strokeEraser"/>
    <iact:actionData xml:id="d88">
      <inkml:trace xmlns:inkml="http://www.w3.org/2003/InkML" xml:id="stk60" contextRef="#ctx0" brushRef="#br1">20514 7105 0</inkml:trace>
    </iact:actionData>
  </iact:action>
  <iact:action type="remove" startTime="121737">
    <iact:property name="style" value="instant"/>
    <iact:actionData xml:id="d89" ref="#d4"/>
  </iact:action>
  <iact:action type="add" startTime="121742">
    <iact:property name="dataType" value="strokeEraser"/>
    <iact:actionData xml:id="d90">
      <inkml:trace xmlns:inkml="http://www.w3.org/2003/InkML" xml:id="stk61" contextRef="#ctx0" brushRef="#br1">24196 7200 0</inkml:trace>
    </iact:actionData>
  </iact:action>
  <iact:action type="remove" startTime="122129">
    <iact:property name="style" value="instant"/>
    <iact:actionData xml:id="d91" ref="#d6"/>
  </iact:action>
  <iact:action type="add" startTime="122135">
    <iact:property name="dataType" value="strokeEraser"/>
    <iact:actionData xml:id="d92">
      <inkml:trace xmlns:inkml="http://www.w3.org/2003/InkML" xml:id="stk62" contextRef="#ctx0" brushRef="#br1">25188 6492 0</inkml:trace>
    </iact:actionData>
  </iact:action>
  <iact:action type="add" startTime="122651">
    <iact:property name="dataType" value="strokeEraser"/>
    <iact:actionData xml:id="d93">
      <inkml:trace xmlns:inkml="http://www.w3.org/2003/InkML" xml:id="stk63" contextRef="#ctx0" brushRef="#br1">29413 7389 0</inkml:trace>
    </iact:actionData>
  </iact:action>
  <iact:action type="remove" startTime="123554">
    <iact:property name="style" value="instant"/>
    <iact:actionData xml:id="d94" ref="#d0"/>
  </iact:action>
  <iact:action type="add" startTime="123559">
    <iact:property name="dataType" value="strokeEraser"/>
    <iact:actionData xml:id="d95">
      <inkml:trace xmlns:inkml="http://www.w3.org/2003/InkML" xml:id="stk64" contextRef="#ctx0" brushRef="#br1">21151 4391 0</inkml:trace>
    </iact:actionData>
  </iact:action>
  <iact:action type="remove" startTime="124209">
    <iact:property name="style" value="instant"/>
    <iact:actionData xml:id="d96" ref="#d5"/>
  </iact:action>
  <iact:action type="add" startTime="124210">
    <iact:property name="dataType" value="strokeEraser"/>
    <iact:actionData xml:id="d97">
      <inkml:trace xmlns:inkml="http://www.w3.org/2003/InkML" xml:id="stk65" contextRef="#ctx0" brushRef="#br1">29106 6987 0</inkml:trace>
    </iact:actionData>
  </iact:action>
</iact:actions>
</file>

<file path=ppt/ink/inkAction8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21:02.1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6056">
    <iact:property name="dataType"/>
    <iact:actionData xml:id="d0">
      <inkml:trace xmlns:inkml="http://www.w3.org/2003/InkML" xml:id="stk0" contextRef="#ctx0" brushRef="#br0">8546 4768 0,'23'0'15,"1"0"0,0 0-6,-1-23-2,1 23 3,23 0-3,-23 0 0,46 0 1,-22 0 1,22-24-2,-22 24 3,22-24-3,-22 24 0,-1 0 1,0 0 0,24 0 0,-24 0 1,-23-23-2,47 23 1,-48 0 0,1 0 0,47 0 0,-48 0 0,1 0 0,23 0 0,24 0 2,-48 0-4,25 0 5,-1 0-5,24 0 3,-1 0-2,-22 0 1,46 0-1,-23 0 2,-24 0-1,48 0-1,-1 0 1,-23 0 0,-24 0 1,24 0-1,23 0 0,1 0 0,-48 0 0,24 0 0,23 0-1,-47 0 2,24 0-1,24 0 0,-48 0 1,47 0-3,-47 0 4,1 0-3,22 0 3,1 0-4,-47 0 3,47 0-2,-24 0 1,24 0-1,0 0 2,-1 0-2,-46 0 2,47 0-2,0 0 1,-24 0 1,24 0-1,-1 0 0,-22 0-1,22 0 1,1 0 0,-23 0 0,22 0 0,-22 0 1,-25 0-2,48 0 2,-24 0-2,-23 0 9,-1 0-6,1 0 56</inkml:trace>
    </iact:actionData>
  </iact:action>
  <iact:action type="add" startTime="10704">
    <iact:property name="dataType"/>
    <iact:actionData xml:id="d1">
      <inkml:trace xmlns:inkml="http://www.w3.org/2003/InkML" xml:id="stk1" contextRef="#ctx0" brushRef="#br0">9702 6728 0,'24'0'35,"0"0"-31,-1 0 7,1-24-4,23 24-2,-23 0 4,-1 0-2,24 0 1,24-24 0,-23 24 0,22 0 0,1 0 1,-24 0-1,48 0 0,-24 0-1,-48 0 1,72 0 0,-48 0 0,-24 0 0,25 0 0,-25 0 1,24 0-1,-23 24 1,23-24 8,-23 0-12,23 0 13,0 0-9,1 0 4,-25 0-5,24 0 0,1 0 0,-1 0 0,0 0 0,-23 0 0,-1 0 1,24 0-2,-23 0 9,0 0-8,-1 0 0,1 0 34,-1 0-34,1 0 25,0 0-18,-24-24 8</inkml:trace>
    </iact:actionData>
  </iact:action>
  <iact:action type="add" startTime="13721">
    <iact:property name="dataType"/>
    <iact:actionData xml:id="d2">
      <inkml:trace xmlns:inkml="http://www.w3.org/2003/InkML" xml:id="stk2" contextRef="#ctx0" brushRef="#br0">13031 6822 0,'0'-24'65,"23"24"-56,1 0-5,23 0 7,-23 0-3,70 0 0,-46-23-1,46-1 1,-47 1 1,48 23-3,-1 0 1,48 0 3,-48 0-3,24 0-1,-23 0 4,-25 0-3,1 0 3,0 0-2,-47 0 0,23 0-2,0 0 4,-23 0 5,-1 0-8,1 0 3,-1 0-3,1 0 3,0 0-5,-1 0 5,1 0-2,-1 0 0,25 0 0,-25 0 0,24 0 0,1 0 0,-1 0 0,0 0 0,-23 0-1,23 0 1,24 0 1,-48 0-4,48 0 4,-24 0-2,1 0 4,-1 0-4,0 0 2,24 0-1,-24 0 1,-23 0-3,46 0 3,-46 0-2,47 0 3,0 0-5,0 0 3,-24 0 1,0 23-3,47-23 4,-46 0-1,22 0-2,25 0 1,-24 0 0,23 0 1,1 0-1,-25 0 0,-22 0 0,22 0-3,1 0 6,-24 0-3,24 0 1,24 0-2,-48 0 0,24 0 2,-1 0-1,1 0-2,0 0 3,24 0-2,-1 0 2,-47 0-3,24 0 2,23 0 1,-46 0-2,46 0 1,-23 0 0,-24 0 0,24 0 1,23 0 0,-46 0-2,46 0 0,24 0 1,-47 0 2,23 24-4,-23-24 3,23 0-2,24 0 1,-47 0 1,47 0 1,0 0-5,-23 0 3,-24 0 0,23 0 2,0 0-2,24 0-1,-23 0 0,-24 0 1,23 0 0,24 0 0,-23 0 0,-1 0 1,-23 0-2,47 0 1,-47 0 1,23 0-2,-23 0 1,0 0 1,0 0-2,-24 0 3,24 0-2,-1 0-2,-46 0 4,23 0-2,24 0 1,-47 0-4,23 0 3,0-24 0,0 24 10,1 0-9,-25 0-2,24 0-1,1 0 4,-1 0-2,-24 0 0,1 0-2,47 0 2,-48 0 2,1 0-2,47 0-2,-48 0 2,25 0 0,-1 0 2,-24 0-2,25 0-2,-25 0 3,48 0 0,-47 0-2,-1 0 2,25 0-3,-1 0 4,-24 0-3,1 0 1,0 0-1,23 0 1,-24 0 0,1 0 0,23 0 0,-23 0 2,23 0 4,-23 0 2,23 0-6,-24 0 10,25 0-15,-25 0 4,1 0-1,-1 0-1,1 0 9,23 0-8,-23 0 16,-1 0-19</inkml:trace>
    </iact:actionData>
  </iact:action>
  <iact:action type="add" startTime="20257">
    <iact:property name="dataType"/>
    <iact:actionData xml:id="d3">
      <inkml:trace xmlns:inkml="http://www.w3.org/2003/InkML" xml:id="stk3" contextRef="#ctx0" brushRef="#br0">2998 10221 0,'24'0'33,"0"0"-28,-1 24 6,24-24-3,1 0-3,-25 0 6,48 0-5,-47 0 2,23 0 0,47 0 0,-70 23 0,23-23-2,47 0 4,1 0-1,-24 0-2,0 0 3,-1 24-4,-22-24 2,22 0 0,25 0 0,-48 0 0,24 0-1,0 0 2,23 0-1,-47 0-2,48 0 2,-1 0 0,-23 0 2,23 0-3,24 0 2,-23 0-1,23 0 0,-24 0 0,24 0-2,0 0 4,0 0-2,48 0 1,-25 0-1,1 0 0,47 0-1,-71 0 1,47 0-1,-47 0 1,0 0-1,0 0 1,24 0 0,-24 0 0,0 0 1,0 0-2,94 24 1,-70-24 0,23 0 1,48 0-2,-95 0 1,0 0 0,0 0 1,-24 0-2,24 0 4,0 0-4,47 0 1,-70 0-2,46 0 5,-22 0-4,-1 0 2,94 0-4,-94 0 6,47 0-4,24 0 2,-71 0-4,47 0 6,-70 0-4,46 0 1,-23 0 0,24 0 0,-24 0-2,0 0 4,-23 0-2,-25 0-2,25 0 4,-1 0-4,1 0 4,23-24-3,-71 24 3,47 0-5,1 0 5,-24-24-4,-24 24 5,24 0-4,-1 0-1,-46 0 4,23 0-3,0 0 2,24 0-1,0 0-2,24 0 5,-48 0-5,47 0 1,-23 0 1,0 0 1,0 0-1,23 0-1,-23 0 1,0 0 1,-1 0 0,-22 0-3,-1 0 5,24 0-3,-48 0 1,48 0-4,-24 0 5,1 0-5,22 0 7,1-23-5,-47 23 1,70 0 0,-23 0 1,-24 0-2,24 0 1,0 0 0,-24 0 0,24 0 0,0 0 0,-48 0 1,48-24-5,0 24 5,23 0-1,-70 0 2,70 0-4,-23 0 2,-24 0 2,24 0-2,0 0 0,-24 0 0,24 0 0,-24 0 0,24 0 0,-24 0 2,-23 0-4,23 0-1,0 0 5,-23 0-2,23 0 0,-23 0 1,-1 0-2,1 0 2,0 0-4,-1 0 21,1 0-18,-1 0 31,1 0-24,0 0 45,-1 0-29,1 0-23,0 0 122,-1 0-98,1 0 46,-1 0-62,1 0 1</inkml:trace>
    </iact:actionData>
  </iact:action>
  <iact:action type="add" startTime="22832">
    <iact:property name="dataType"/>
    <iact:actionData xml:id="d4">
      <inkml:trace xmlns:inkml="http://www.w3.org/2003/InkML" xml:id="stk4" contextRef="#ctx0" brushRef="#br0">3140 12157 0,'47'0'55,"-23"0"-44,23 0-1,24 0-4,-24 0-2,24 0 6,23 0-2,1 0 0,-24 0 0,23 0 0,24 0-2,47 0 4,0 0-2,-47 0 0,24 0 0,71 0-2,-48 0 4,-47 0-2,47 0-1,0 0 2,-47 0-3,48 0 2,-48 0 2,47 0-2,-47 0 0,24 0-1,23 0 2,0-24-3,47 24 4,-70 0-2,71 0 0,-25 0 0,-22 0 0,-1 0 0,24 0-2,-24 0 4,0 0 0,0 0-2,24 0 1,0 0-5,-24 0 6,48 0-5,-72 0 4,25 0 0,-48 0 1,47 0-2,0 0-1,-47 0 0,0 0 1,0 0 0,-47-23-1,24 23 0,23 0 3,-24 0-2,-23 0-2,23 0 4,1 0-4,-24 0 3,47 0 0,-48 0-2,25 0 1,23 0 0,-24 0-1,-23 0 2,23 0-2,24 0 3,1 0-4,-25 0 2,24 0 1,-24 0 0,24 0-2,-47 0 0,47 0 1,24 0 0,-71 0 0,23 0 0,24 0 0,-23 0 1,23 0-2,0 0 1,47 0 2,-71 0-1,24 0 0,0 0-2,0 0 0,-23 0 2,23 23 0,-24-23-2,-46 0-1,46 0 4,-23 0-2,0 0-3,23 0 6,0 0-3,1 0 0,-48 0-1,24 0 2,-24 0-1,-23 0-1,23 0 2,-23 0-1,-1 0 0,24 0-1,-23 0 1,0 0 0,23 0 1,0 0-4,0 0 5,24-23 6,-47 23-10,46 0 5,1 0-6,-24 0 6,48 0-6,-24 0 5,0 0-2,-1 0 1,1 0-4,24 0 3,-48 0 0,24 0 0,-1 0 1,-46 0 0,47 0-1,-24 0-2,0 0 2,0 0 2,-23 0-4,0 0 4,-1 0 4,1 0 4,0 0 20,-1 0-12,1 0-10,-1 0-7,1 0-4,0 0 4,-1 0 0</inkml:trace>
    </iact:actionData>
  </iact:action>
  <iact:action type="add" startTime="26072">
    <iact:property name="dataType"/>
    <iact:actionData xml:id="d5">
      <inkml:trace xmlns:inkml="http://www.w3.org/2003/InkML" xml:id="stk5" contextRef="#ctx0" brushRef="#br0">10481 11944 0,'-23'-23'105,"-1"23"-96,1-24-3,-25 1 1,25-25 2,-48 25-3,0-1 5,-23 1-5,-1-1 9,24 24-10,-23 0 3,-24 0-1,24-24 2,-72 24-2,48 0-3,24-23 5,-24 23 3,0 0-6,23 0 1,-23 0-1,24 0 4,-24 0-1,47 0-1,-47 0 0,24 0-1,-24 0 3,-48 0-3,72 0 1,-48 0 0,-23 0-2,47 0 3,0 0 0,-47 0-3,47 0 2,0 0 0,23-24 0,-23 24-1,0 0 2,-47 0-1,47-23-1,-24 23 2,24 0-2,47 0 1,-47 0 0,-23 0 0,23 0 0,23 0 2,25 0-4,-25 0 2,1 0 1,23 0-1,0 23-1,0-23 1,-23 0 0,-1 24 2,48-1-4,-24 25 3,1-25-1,-1 1 2,0-1-3,47 1-1,-23-24 2,-47 47 0,46-23 0,25 23 0,-24-23 0,-1-1 0,1 1 2,0 23 4,47-23-5,-24 23 5,1 0-9,23-23 2,0-1-1,0 25 2,0-25 0,0 48 0,0-47 0,0-1 0,0 48-1,23-24 4,1 0-6,-24-23 4,47 23-2,0 24 1,1-71 0,-1 47 0,0-47 1,24 24-2,23 23 1,-23-47 1,24 0-2,-1 24 1,0 23 0,24-47 0,0 0 0,-23 0 0,23 23 2,47-23-4,-70 24 2,23-24 0,47 24 0,0-24 0,24 0 1,23 0-2,24 0 3,1 0-4,-1 0 2,0 0 0,0 0 0,47 0 1,-23 0 0,23 0-3,0 0 2,-23 0 1,-48 0-2,24 0 1,0 0 0,0 0 0,-70-24 0,23 24 0,-24 0 0,0 0 0,-47-24 0,47 1 0,-23-1 3,-24 24-6,-71-23 5,24 23-2,-24-24-2,24 24 4,-47 0-4,23-47 2,0 47 0,-47-24 0,24 24 2,-1-47-2,-23-24-1,24 71 0,-24-71 1,0 48 0,0-48 0,0 0 0,0 24 1,0-47-2,0 23 1,0 23 0,0 1 0,0-24 0,-24 1 2,-23 46-2,0-23-1,0 0 4,23-24-5,-47 24 0,0-24 5,1 71-6,-1-71 3,24 24 0,-1 23 2,-22 1-2,22 23-2,1-24 2,-24 0 0,0 1 0,1 23 0,-1 0 0,0 0 0,-23-24 0,46 24 0,-46 0 3,23 0-4,-23 0 1,47 0 0,-24 0 0,0 0 1,24 0-1,-24 0 0,47 0 1,-23-24-3,23 24 0,1 0 4,-1 0-3,1 0 2,-1 0 0,0 0 7</inkml:trace>
    </iact:actionData>
  </iact:action>
  <iact:action type="add" startTime="29904">
    <iact:property name="dataType"/>
    <iact:actionData xml:id="d6">
      <inkml:trace xmlns:inkml="http://www.w3.org/2003/InkML" xml:id="stk6" contextRef="#ctx0" brushRef="#br0">5949 10811 0,'47'0'47,"0"0"-37,24 0-1,0 0-2,24 0 1,-1 48 0,-23-48-2,47 0 4,0 0-4,-24 23 2,24-23 3,48 0-6,-1 0 6,24 0-4,23 24 0,-23-24 2,0 0-4,23 0 6,-23 0-4,-24 0 1,1 0 0,-25 0-2,24 0 2,48 0 0,-71 0 0,23 0 2,-71-24-2,-47 24-2,48 0 4,-1-23-4,1-1 4,-48 0-4,24 1 6,-24-24-5,24-24 2,-24 0-5,0 24 8,-47-24-8,24 0 8,-1 24-6,1 0 4,-24 23-6,0-47 4,0 48 8,24-25-7,-24 1-2,0 24 2,0-1-1,0 0 0,0-23-1,0 0 9,-24 47-8,24-24 0,-24 24 0,-23-23 0,24-1 3,-48 24-6,0-24 8,24 1-10,-48-1 8,1 24-5,-24 0 2,-47 0 1,47 0 0,-48 0-2,-23 0 1,-23 0 0,70 0-2,-70 0 4,23 0-4,-23 0 2,23 0 2,0 0-4,-24 0 2,48 0 0,-24 0 0,24-23 0,47-1 1,-47 24-2,0 0 1,70 0 2,-23 0-2,0 0 0,0 0-2,0 0 2,0 0 2,-47 0-2,70 0-1,1 0 3,23 0-1,-23 0 0,-1 24-2,1-1-2,23 1 6,47-1-7,1-23 4,-24 24 0,47 23 1,-24 1 7,-23-25-12,47 1-1,-24 47 6,24-24-1,0 24-1,-23-24 1,23 0 0,0 24 0,0 0 1,0-24-2,23 0 3,24 24-4,1-24 6,22 24-5,-22-71 1,22 47-2,1-47 3,0 24 0,-71-1-2,71-23 1,-47 0-2,-1 0 4,1 0-2,47 0 0,-24 0 0,0 0 8,24 0-10,-48 0 4,1 0-2,23 0-1,0 0 8,-23 0-4,0 0 12,-1-23-15,1 23 32</inkml:trace>
    </iact:actionData>
  </iact:action>
  <iact:action type="add" startTime="34016">
    <iact:property name="dataType"/>
    <iact:actionData xml:id="d7">
      <inkml:trace xmlns:inkml="http://www.w3.org/2003/InkML" xml:id="stk7" contextRef="#ctx0" brushRef="#br0">7578 11590 0,'0'-23'18,"-24"-1"-4,1 24-5,-25-23-3,-22-25 2,-25 25 1,1-48 0,-1 47-2,-23 1 3,-23-1-6,-48 0 4,24 24 0,-1-23 0,-22 23 2,93 0-3,1 0 0,23 0 1,0 0 1,24 0-2,0 0 1,-1 71 0,25-1 0,-24 25 0,-1-1 4,-46 48-8,94-24 6,-47 94-3,47-46 2,0 23-3,23 23 4,25-23-4,46 0 2,24-24 0,94 0 3,-46-47-6,93-23 4,25-48-1,23-47-1,-1 0 1,48 0 0,48 0 0,-1 0 0,24-24 0,-71-23 0,-47 0 1,23 47-2,-46-47 6,-48-1-10,0-22 10,-95-1-9,-46 0 8,-24 47-3,-48-23-3,-23 0-1,0 23 5,0-47-5,0 1 5,-47-25-4,-95 24 3,72-47-2,-72-23 1,-47 70 0,-23-23 2,46-25-2,-117 49-2,0-1 2,-71 47 0,-71 1 0,24-25 0,-24 48 0,-71 0 0,71 0 1,47 0-2,95 24 1,47 23 1,24 48 1,117-48-5,48-24 7,23 1-8,24 0 38,24-24-17</inkml:trace>
    </iact:actionData>
  </iact:action>
  <iact:action type="add" startTime="37608">
    <iact:property name="dataType"/>
    <iact:actionData xml:id="d8">
      <inkml:trace xmlns:inkml="http://www.w3.org/2003/InkML" xml:id="stk8" contextRef="#ctx0" brushRef="#br0">6398 10859 0,'23'0'42,"48"0"-34,23 0 0,24 0 1,48 23-4,117-23 5,-94 0-6,94 0 7,-23 0-3,70 0 0,-70 0-3,70 0 4,-70 0 1,-24 0-5,0 0 4,-23 24 0,-25-24-2,-22 0 3,-48 0-4,-24 0 4,-23 0-5,0-24 6,-48 1-3,1 23-1,23-24 0,-47 0 0,24 24 2,-24-23-1,47-1 1,-47-23-3,24 47 4,-1-47-3,1-1 2,-24 25 1,47-24 3,-47-24-9,0 24 3,0-1 1,0 25 2,0-24-6,-24-1 2,24 25 4,-23-1-4,-24-47 4,23 71-4,0-70 2,-70 46 0,23-23 3,0 0-3,1 23 0,-72-23-3,24 23 7,-24 24-8,-23-24 8,-24-23-8,24 47 7,-118-23-6,47 23 6,-48 0-6,95 0 3,-47 0 1,0 0-2,-47 0 2,47 0-2,47 0 1,-47 0 0,24 0 1,70 0-2,-23 0 3,0 0-1,-1 0-3,48 0 5,24 0-4,23 0-2,-23 0 6,-1 0-5,48 0 5,-24 0-7,0 0 8,1 23-6,22-23 4,-23 24-2,48-1 0,-1-23-4,1 0 4,-25 48 2,48-25 6,-23-23 7,23 24-16,0 0 3,0-1-4</inkml:trace>
    </iact:actionData>
  </iact:action>
  <iact:action type="remove" startTime="44484">
    <iact:property name="style" value="instant"/>
    <iact:actionData xml:id="d9" ref="#d5"/>
  </iact:action>
  <iact:action type="add" startTime="44500">
    <iact:property name="dataType" value="strokeEraser"/>
    <iact:actionData xml:id="d10">
      <inkml:trace xmlns:inkml="http://www.w3.org/2003/InkML" xml:id="stk9" contextRef="#ctx0" brushRef="#br1">18720 15415 0</inkml:trace>
    </iact:actionData>
  </iact:action>
  <iact:action type="remove" startTime="45178">
    <iact:property name="style" value="instant"/>
    <iact:actionData xml:id="d11" ref="#d4"/>
    <iact:actionData xml:id="d12" ref="#d7"/>
  </iact:action>
  <iact:action type="add" startTime="45194">
    <iact:property name="dataType" value="strokeEraser"/>
    <iact:actionData xml:id="d13">
      <inkml:trace xmlns:inkml="http://www.w3.org/2003/InkML" xml:id="stk10" contextRef="#ctx0" brushRef="#br1">18814 15840 0</inkml:trace>
    </iact:actionData>
  </iact:action>
  <iact:action type="remove" startTime="45921">
    <iact:property name="style" value="instant"/>
    <iact:actionData xml:id="d14" ref="#d6"/>
    <iact:actionData xml:id="d15" ref="#d8"/>
  </iact:action>
  <iact:action type="add" startTime="45928">
    <iact:property name="dataType" value="strokeEraser"/>
    <iact:actionData xml:id="d16">
      <inkml:trace xmlns:inkml="http://www.w3.org/2003/InkML" xml:id="stk11" contextRef="#ctx0" brushRef="#br1">18059 14400 0</inkml:trace>
    </iact:actionData>
  </iact:action>
  <iact:action type="remove" startTime="46250">
    <iact:property name="style" value="instant"/>
    <iact:actionData xml:id="d17" ref="#d3"/>
  </iact:action>
  <iact:action type="add" startTime="46261">
    <iact:property name="dataType" value="strokeEraser"/>
    <iact:actionData xml:id="d18">
      <inkml:trace xmlns:inkml="http://www.w3.org/2003/InkML" xml:id="stk12" contextRef="#ctx0" brushRef="#br1">18365 14069 0</inkml:trace>
    </iact:actionData>
  </iact:action>
  <iact:action type="remove" startTime="47025">
    <iact:property name="style" value="instant"/>
    <iact:actionData xml:id="d19" ref="#d1"/>
  </iact:action>
  <iact:action type="add" startTime="47030">
    <iact:property name="dataType" value="strokeEraser"/>
    <iact:actionData xml:id="d20">
      <inkml:trace xmlns:inkml="http://www.w3.org/2003/InkML" xml:id="stk13" contextRef="#ctx0" brushRef="#br1">21222 10316 0</inkml:trace>
    </iact:actionData>
  </iact:action>
  <iact:action type="remove" startTime="47273">
    <iact:property name="style" value="instant"/>
    <iact:actionData xml:id="d21" ref="#d2"/>
  </iact:action>
  <iact:action type="add" startTime="47280">
    <iact:property name="dataType" value="strokeEraser"/>
    <iact:actionData xml:id="d22">
      <inkml:trace xmlns:inkml="http://www.w3.org/2003/InkML" xml:id="stk14" contextRef="#ctx0" brushRef="#br1">23016 10363 0</inkml:trace>
    </iact:actionData>
  </iact:action>
  <iact:action type="remove" startTime="48655">
    <iact:property name="style" value="instant"/>
    <iact:actionData xml:id="d23" ref="#d0"/>
  </iact:action>
  <iact:action type="add" startTime="48656">
    <iact:property name="dataType" value="strokeEraser"/>
    <iact:actionData xml:id="d24">
      <inkml:trace xmlns:inkml="http://www.w3.org/2003/InkML" xml:id="stk15" contextRef="#ctx0" brushRef="#br1">19451 8522 0,'24'0'81</inkml:trace>
    </iact:actionData>
  </iact:action>
</iact:actions>
</file>

<file path=ppt/ink/inkAction9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0-03-25T02:23:15.587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  <inkml:brush xml:id="br1">
      <inkml:brushProperty name="width" value="0.055" units="cm"/>
      <inkml:brushProperty name="height" value="0.055" units="cm"/>
    </inkml:brush>
  </inkml:definitions>
  <iact:action type="add" startTime="11872">
    <iact:property name="dataType"/>
    <iact:actionData xml:id="d0">
      <inkml:trace xmlns:inkml="http://www.w3.org/2003/InkML" xml:id="stk0" contextRef="#ctx0" brushRef="#br0">2007 8167 0,'0'0'1,"23"0"96,-23-23-89,24 23 22,0 0 9,-1 0-13,1 0-9,0 0 4,-1 0-10,1 0 6,-1 0-11,1 23 2,0 1 10,-1-24-12,1 24 0,-1-24 5,1 23 0,0-23-7,-24 24 4,23-24 6,24 0-6,1 24 16,-25-24-16,1 23 0,-1-23 0,1 24-1,0-1 2,-1-23-1,1 0 8,23 0-6,-23 0 7,-1 0-12,1 0 4,-1 0 15,1 0-9,0 0 18,-1 0-25,1 0 0,0 0 15,-1 0-14,1 0-1,-1 0-1,1 0 1,47 0 1,-24 0-2,-23 0 3,23-23-4,0-1 2,-23 24 0,-1-23 3,24 23-5,-47-24 1,24 24 18,-24-24-16,24 24-1,-1 0 0,-23-23 0,0-1 6,0 0 3,24 1-8,-24-1 6,0 1-6,23-1-1,-23 0 16,0 1-8,0-1 16,0 1-26,-47-1 4,24 0 5,-1-23-8,0 24 10,1-1 8,-1 24-1,1-24-18,-1 24 4,0 0-2,1-23 0,-24 23 0,-1 0 0,25 0 0,-72 0 0,25 0-1,22 0 2,-23 0-1,48 0 0,-48 0 0,0 0 0,48 0 0,-25 0 0,-22 23-1,22 1 2,25-24-3,-24 24 5,23-1-6,0-23 4,-23 24-2,24-1 1,-1-23 0,0 24 0,1-24 1,-1 24 7,1-24-9,23 23 3,0 1 12,-24-24-13,24 23 6,0 1-7,0 0 8,0-1-8,0 1 8,0-1 1,0 1-9,0 0 8,24-24-9,-24 23 1,23-23 0,-23 24 1,24-24 8,-1 0-11,1 0 4,0 0 12,-1 0-13,1 0-1,-1 0 7,1 0-7,0 0 9,-1 0-1,-23 24-9,24-24 2,-1 0 6,1 0 10,0 0-1,-1 0 1,1 0-11,-1 0 11,1 0-2,0 0 1,-1 0-16,1 23 9,-1-23 6,1 0 1,-24 24-9,24-24 34,-1 0-17,1 0-9,-1 0-5,1 23-11,23-23 9,1 0-8,-48 24 1,23-24-1,1 0 2,23 0-5,0 0 6,-23 0-4,23 0 2,24 0-2,-24 0 2,24 24-4,0-24 6,-1 0-4,1 0 2,0 0-2,-24 0 2,1 0-2,-1 0 2,-24 23-4,25-23 5,-25 24-1,1-24-2,23 0 1,-23 0 0,-1 0-2,24 0 2,-23 0 2,23 0-2,0 23-2,-23-23 2,0 0 3,-1 0-4,24 0 1,1 0-2,-1 0 5,0 0-6,-23 0 5,23 0-3,0 0 4,0 0 2,-23 0-2,23 0-5,24 0 0,-24 0 12,0 0-12,-23 0 4,23 0-4,0 0 4,1 0-4,-1 0 4,24 0-4,-1 0 2,1 0 2,-24 0-1,24 0-2,24-23 1,-24 23-1,-24 0 2,0 0-1,-23 0-2,-1 0 2,1 0 2,-1 0 6,-23-24 14,0 1-6,0-25-8,0 25-8,-23-24 8,-1 23-7,1 0 8,-1-23-8,0 47-2,24-24 9,-47 24-10,0-23 4,47-1-2,-47 24 0,23 0-2,-23-23 5,0-1-4,23 24 1,-23-24 2,-24 24-6,0-23 4,48 23 2,-48 0-2,47 0 0,-47 0 0,24 0 0,24 0-2,-25-24 4,1 24-3,24 0 0,-25 0 3,25 0-2,-24-23 0,-1 23-2,1 0 3,0 0 0,0 0-3,-1 0 4,1 0-3,24 0 1,-1 0 4,-23 0-5,23 0-1,1 0 1,-25 0 4,1 0 2,24 0-5,-1 0-1,0 0 3,1 0 4,-1 0 3,1 0-10,-1 0 10,0 0-8,1 0-2,-1 0 3,1 0-3,23 23 2,-24-23 4,24 24 38,0-1-38,0 1-3,0 0 4,0-1-6,0 1 9,0-1 0,0 1-9,0 0 16,24-1 1,-1-23-9,1 0-2,-1 0-5,1 0 0,0 0 5,-1 0-4,1 0-3,-1 0 0,1 0 2,0 24-1,-1-24 0,1 0-1,-1 0 9,1 0-7,0 0 0,-1 0-2,24 0 1,-23 0 1,23 24-1,0-24-1,1 0 2,23 0-1,-1 0-1,-46 0 1,23 0 1,-23 0-2,47 0 2,-48 0-4,1 0 5,-1 0-3,1 0 24</inkml:trace>
    </iact:actionData>
  </iact:action>
  <iact:action type="add" startTime="18313">
    <iact:property name="dataType"/>
    <iact:actionData xml:id="d1">
      <inkml:trace xmlns:inkml="http://www.w3.org/2003/InkML" xml:id="stk1" contextRef="#ctx0" brushRef="#br0">2267 8970 0,'0'0'3,"23"0"1,1 0 3,23 0 1,-23 0 0,46 0 1,-22 0-2,-1 0 3,0 0-4,24 0 4,-24 0-4,24 0 3,0 0-2,0 0 9,-1 0 0,-46 0-8,23 24 0,0-24 0,-23 0 0,23 0 0,0 0 0,-23 0 0,23 0 0,-23 0 0,47 0 0,-1 0 1,1 0-1,24 23 0,-1-23 1,24 0-2,0 0 2,47 0-2,-47 0 2,0 0-2,95 0 1,-71 0 0,23 0 0,47 0 0,-70 0 1,23 0-2,0 0 0,1 0 1,22 0 0,-22 0 0,-1 0 1,24 0-2,-24 0 1,0 0 0,-47 0 0,71 0 0,-24 0 0,1 0 1,-48 0-2,0 0 2,47 0-2,-47 0 3,47 0-3,-47 0 2,47 0-3,-46 0 3,-1 0 0,0 0-2,0 0 2,23 0-1,-23 0-2,24 0 4,0 24-3,-24-24 1,0 0 1,47 0-1,-47 0 0,47 0-2,-70 0 4,23 0-2,0 0-1,0 0 2,0 0-1,-24 0 0,24 0 0,-23 0 0,-48 0 0,24 0-1,-1 0 2,-22 0-1,-1 23 0,-24-23 0,1 0 0,0 0 0,-1 0 0,1 0-2,-1 0 3,1 0 8,0 0 6,-1 0-14,1 0 7,23 0-8,-23 0-2,23 0 4,-24 0-2,25 0 0,-1 0-2,-23 0 5,-1 0-5,1 0 3</inkml:trace>
    </iact:actionData>
  </iact:action>
  <iact:action type="add" startTime="20321">
    <iact:property name="dataType"/>
    <iact:actionData xml:id="d2">
      <inkml:trace xmlns:inkml="http://www.w3.org/2003/InkML" xml:id="stk2" contextRef="#ctx0" brushRef="#br0">2385 10198 0,'47'0'32,"0"0"-24,24 0 1,0 0-2,-24 0-1,24 0 3,23 0 1,-23 0-4,0 0 4,23 0-3,1 0 0,23 0 2,0 0-1,-24 0-1,48 0 2,-24 0-1,-24 0 0,1 0-1,-48 0 1,71 0 0,-24 0 0,1 0 0,-48 0 0,47 0 0,-46 0-1,70 0 2,-24 0-1,-23 0 1,70 0-2,-70 0 2,47 0-2,47 0-1,-46 0 4,46 0-3,-47 0 1,0 0 0,0 0 0,47 0 0,-47 0 0,24 0 0,-24 0 0,0 0 0,-24 0 0,24 0 0,-47 0 0,24 0 0,23 0 0,0 0 1,47 0-1,-47 0 0,47 0 0,-47 0-1,0 0 2,95 0-1,-95 0 1,0 0-2,0 0 2,0 0-3,47 0 5,-71 0-5,24 0 2,-47 0-1,0 0 1,23 0 1,1 0-1,-48 0 1,24 0-2,0 0 1,-24 0-1,0 0 2,24 0-1,-24 0 1,0 0-3,24 0 2,-47 0 0,-1 0 0,25 0 1,-1 0-1,0 0-1,-23 0 3,23 0-4,0 0 3,0 0-1,1 0 1,-25 0-3,24 0 3,-23 0 6,0 0 92,-1 0-100,24 0 8,24 0-4,-47 0-7,23 0 4,-23 0 0,-1 0 0,24 0 1,-23 0-2,23 0 2,-23 0-2</inkml:trace>
    </iact:actionData>
  </iact:action>
  <iact:action type="add" startTime="24553">
    <iact:property name="dataType"/>
    <iact:actionData xml:id="d3">
      <inkml:trace xmlns:inkml="http://www.w3.org/2003/InkML" xml:id="stk3" contextRef="#ctx0" brushRef="#br0">3022 7625 0,'24'0'46,"-1"0"28,-23-24-9,0 0-60,24 24 6,-1 0-6,1-23 5,-24-1-2,0 1 1,24 23-4,-1-24 7,-23 0-8,24 24 5,-1-23 7,1-1-7,0 0 1,-1 24 4,1-23-8,-1-1 12,1 24-10,23-23 6,-23-1-4,-1 0 4,1 24-4,0 0-2,-1-23 0,1-1 0,-1 1 1,1 23 6,0-24-5,-1 24-6,1 0 6,23-24-4,-23 24 4,-1 0-2,1-23 0,0 23-1,23 0 2,0-24 5,0 24-6,0-47 1,24 47 0,0 0-1,-47-24 0,46 1-2,1 23 4,0 0-4,-24 0 3,48-24-1,-24 24-1,-48 0 1,24 0 2,1-23-4,-25 23 3,24 0-2,-23 0 1,0 0 0,-1 0 0,1 0 0,23 0 1,0 0-1,0 0 0,24 0 1,-47 0-2,47 0 1,-1 0-1,1 0 3,-47 0-2,47 0 0,-48 0 0,25 0-1,-1 0 2,-24 0-2,25 0 2,-25 0-3,1 0 3,23 0-2,0 0 12,0 0-13,1 0 10,-1 23-9,0-23 3,-23 0-2,-1 0-2,1 24 2,23-1 2,0 1 5,-23 0-8,0-1 9,-1-23-6,1 24 0,-24-1-4,23-23 0,1 24 2,0 0 2,-1-1 0,24 1-3,-47 23 1,24 0 1,0-23-3,-1-1 4,1 1-2,-1 0 0,1-1 0,0 1-1,-24 0 0,23-1 2,1 1-4,-1-1 3,25 48 0,-48-47 1,0-1-1,23 1-1,1 23 1,-1-23 3,-23-1-4,0 1 1,24 0-2,-24-1 3,24 1 1,-1-1-5,-23 1 3,24 0 5,-24-1-8,0 1 25,0-48 125,0 1-146,0-1-2,0 0 2,0 1-2,-24-1 2,24 1-2,-47-1 5,47 0-8,-24 1 1,1-24 5,23-24-4,-24 71 2,1 0 1,-1-47 0,0-1 0,1 48-4,-1-23 3,24-1 0,-23 1 4,-1-1-8,0-23 4,1 47 0,23-24 0,-24-23 3,1 47-6,-1-24 8,0 1-8,1-1 7,-1 0-6,1 1 3,23-1-4,-48 1 6,25-1-8,-1 0 10,-23 1-7,47-1 0,-47 1 1,-1-1 1,25 0 3,-24 1-6,-1 23 3,25 0 0,-24-24 1,-1 1-2,25 23 2,-1-24-2,-23 24 1,0-24 3,-24 1-4,24 23-1,0 0 5,-1 0-6,-46 0 6,-1 0-5,25 0 4,-25 0-4,24 0 3,1-24-3,22 24 2,-46 0 0,23 0 2,48 0-4,-25 0 3,25 0-1,-24 0-1,-1 0 1,25 0 0,-48 0 1,47 0-2,-23 0 2,-24 0-1,71 24 0,-71-24 0,24 23 0,0-23-2,-24 0 4,24 24-3,0 0 9,23-24-8,-23 0 1,23 0-3,-23 23 3,0-23-1,23 24-1,1-24 2,-1 47-1,-47-23 1,48-24-1,-25 0-1,25 0 1,23 23 0,-24-23 0,1 24 0,-1-1 1,0-23-2,-23 24 1,24-24 1,-1 24-2,-23-1 1,47 1 16,-47-1-16,47 1 2,-24-24-4,24 24 4,0-1-4,-24 1 3,1-1-2,23 1 1,-24 0 0,24-1 8,-23 1-6,-1-24-4,24 24 2,0-1 2,0 1 5,-24-24-8,1 0 20,23 23 43,0 1-44,-24-24 30,24 24 16,-23-24-63,23 23 23,0 1 84,0-1-100,0 1 2,-24-24-1</inkml:trace>
    </iact:actionData>
  </iact:action>
  <iact:action type="add" startTime="30265">
    <iact:property name="dataType"/>
    <iact:actionData xml:id="d4">
      <inkml:trace xmlns:inkml="http://www.w3.org/2003/InkML" xml:id="stk4" contextRef="#ctx0" brushRef="#br0">2290 11260 0,'24'0'30,"23"0"-22,0 0 0,48 0 0,-25 0 0,1 23 1,24-23-2,-1 0 2,-23 24-2,23 23 1,48-47 0,-95 0 0,48 0 1,-25 24-2,-22-24 1,22 0 1,25 0-2,-1 0 3,-23 0-4,47 0 2,-23 0 1,-1 0-3,24 0 3,0 0-1,-24 0 1,-23 0-1,47 0-1,-70 0 1,46 0 2,-23 0-3,0 0 2,-1 0-1,-46 0 0,70 0 0,-23 0-1,24 0 0,-25-24 2,25 24 0,-1 0-1,1 0-1,-24 0 2,47 0-1,23 0 0,-23 0-1,-47 0 2,0 0-1,23 0 0,-70 0-2,23 0 4,0 0-4,1 0 3,-1 0-1,24 0 1,-48 0-1,24 0-1,-23 0 0,47 0 3,-24 0-4,0 0 3,0 0 0,24 0-2,-47 0 1,0 0 1,-1 0-3,1 0 3,-1 0 0,1 0-1,23 0 16,-23 0-8,23 0-2,0 0 4,0 0-10,-23 0 0,23 0-2,24 0 2,-24 0 0,24 24 0,0-24 0,-24 23 0,24-23 0,-24 0 1,-23 0-1,-1 0-1,1 0 1,0 0 1,-1 0-1,1 0-1,-1 0 9,1 0 1,0 0 16,-1 0 7,1 0-26,-1 0 29,1 0-28,0 0 8,-1 0 1,1 0 0,23 0-1,-23 0-14,23 0-2,0 0 3,-23 24-2,46-24 0,-22 0 0,-1 0 0,0 0 0,-23 0-2,-1 0 2</inkml:trace>
    </iact:actionData>
  </iact:action>
  <iact:action type="add" startTime="34800">
    <iact:property name="dataType"/>
    <iact:actionData xml:id="d5">
      <inkml:trace xmlns:inkml="http://www.w3.org/2003/InkML" xml:id="stk5" contextRef="#ctx0" brushRef="#br0">6681 9560 0,'23'0'33,"1"0"-17,0 0-8,23 0 2,-24 0-4,25 0 10,23 0-7,-1 0-4,1 0 5,0 0-2,47 0 0,-47 0 0,47 0 0,-24 0-2,48 0 4,-48 0-2,24 0 0,0 0 0,-23 0-2,23 0 2,-24 0 2,1 0-1,-1 0-4,48 0 5,-71 0-4,23 0 5,24 0-4,24 24 3,-24-24-4,23 0 3,1 0-2,-24 0 2,47 0-2,-23 0 1,0 0 0,-1 0 0,24 0 0,1 0 0,-48 0 0,47 0-2,0-24 4,-70 1-2,23 23 0,-24 0 0,0-24 0,-23 0 0,0 1 3,-24 23-7,0 0 3,1-24 2,-25 24-2,1-47 1,0 23 17,-1-23-9,-23 24-1,47-25-7,-47 25 1,0-24-2,0 23 2,0 0-2,0 1 2,0-1-2,0 0 2,0 1-1,0-1-1,-23 24 1,-1-47 1,1 23-1,-48 1 2,47 23-4,0-47 3,-23 23-1,0 0 0,-24 1 1,-23-24-4,23 23 3,-23 24 1,-1 0-1,1-71 0,-1 48 0,-23-1-1,-47 24 1,0 0 1,0 0-1,47-24-2,-48 24 3,-23 0 0,24 0-2,0 0 2,0 0-2,-24 0 2,24 0 2,47 0-3,-48 0 0,1 0 0,47 0 0,0 0 0,-47 0 0,23 0 0,1 0-1,23 0 2,-48 0-3,95 0 2,-47 0 0,-23 0 0,23 0 0,0 0 0,23 0 0,24 0 0,-94 0 0,94 0 0,1 0-1,-25 0 1,1 24 1,47-24-1,-24 24-2,0-1 4,-24 1-4,72-24 4,-48 23-3,0-23 0,48 24 5,-25-24-8,25 24 4,-1-24 2,1 0-5,-1 23 5,0 1 5,1 23 1,23-23 1,0-1-10,0 1 1,0-1 0,0 25 9,0-25-10,0 1 9,0-1-7,23-23-1,-23 48 0,24-1 2,0-23-4,23-1 4,-24-23 5,1 24-7,23-1 0,-23 1 8,23-24-10,0 0 11,0 24-9,1-24 0,23 23 0,23-23-1,0 24 2,24-1-2,-23 1 1,23 0 0,-24-24 0,24 23 2,0-23-3,48 0-1,-48 0 3,0 0-1,23 0 0,1 0 0,0 0 1,-1 0 0,24 0-3,-47 0 2,48 0 0,-48 0 1,0 0-2,-24 0 2,1 0-1,-25 0 0,-46 0-1,47 0 1,-48 0 0,1 0 0,0 0 1,-1 0 6</inkml:trace>
    </iact:actionData>
  </iact:action>
  <iact:action type="add" startTime="39096">
    <iact:property name="dataType"/>
    <iact:actionData xml:id="d6">
      <inkml:trace xmlns:inkml="http://www.w3.org/2003/InkML" xml:id="stk6" contextRef="#ctx0" brushRef="#br0">7318 8663 0,'24'-23'40,"-1"23"-32,-23-24-1,24 24 1,0-24 9,-1 24-9,1-23 0,23 23 0,-23-24 0,-1 1 6,1-25-5,-1 25-2,1-24 2,-24-1-1,0 1 7,0 0-5,0 23 7,0 1-12,0-1 5,0-23-2,0 23 8,0 1-10,-24-1 6,1-23-6,-1 23 3,24 1-4,-23 23 12,-25-24-8,48 0-1,-23 1-1,-1 23 1,1 0 1,-1 0-2,0-24 2,24 1-2,-47 23 2,24 0-2,-25-24 9,1 0-6,24 24-4,-48 0 2,47 0 0,-23 0 1,0 0-1,23 0-1,-47 0 1,24 0 0,0 0 2,0 0-2,23 0 0,-23 0-1,0 0 2,23 0-3,-23 0 4,0 0 5,23 0-6,0 0-2,-46 24 1,46-24 1,-23 0 7,0 0-8,23 0 0,0 0-1,1 0 2,-1 24-1,1-24 7,-1 0 1,24 23-9,0 1 3,-24-1 16,24 1-18,0 0-4,0-1 8,0 1-4,0 23-1,0-23-2,0-1 5,0 24 0,0-23-3,0 23 0,24 1 2,23-25 8,-23 1-9,-1 23 1,25-23-2,22-24 0,-22 47 2,-1-24-4,0-23 6,24 0-4,0 0 8,-71 24-7,47-24-2,0 0 2,-23 0 2,23 0-4,-24 0 2,25 0 1,-1 0-1,24 0 8,-24 0 0,0 0-8,0 0 9,1 0 6,-25 0-14,1 0-2,-1 0 0,1 0 1,23 0 0,-23 0 0,-1 0 0,-23-24 8,24 24 9,0-23-9</inkml:trace>
    </iact:actionData>
  </iact:action>
  <iact:action type="add" startTime="49209">
    <iact:property name="dataType"/>
    <iact:actionData xml:id="d7">
      <inkml:trace xmlns:inkml="http://www.w3.org/2003/InkML" xml:id="stk7" contextRef="#ctx0" brushRef="#br0">2007 12369 0,'0'-23'24,"23"23"-2,1 0-13,0 0 1,23 0 4,-23 0-3,23 0-5,24 0 5,-24 0-8,47 0 9,1 0-7,-48 0 4,47 0-1,1 0 1,-1 0-4,-47 0 5,24 0-3,0 0 2,-47 0-1,46 0-2,-22 0 4,-25 0-2,24 0 0,-23 0 6,0 0 2,-1 0-7,1 0 7,-1 0-8,1 0 16,0 0 0,-1 0-9</inkml:trace>
    </iact:actionData>
  </iact:action>
  <iact:action type="add" startTime="50120">
    <iact:property name="dataType"/>
    <iact:actionData xml:id="d8">
      <inkml:trace xmlns:inkml="http://www.w3.org/2003/InkML" xml:id="stk8" contextRef="#ctx0" brushRef="#br0">4674 12369 0,'24'0'41,"0"0"-32,-1 0 0,24 0-2,1 0 1,46 0-1,0 0 3,24 0-3,0 24 1,48-24 0,-48 0 0,47 0 0,-47 0 0,0 0-2,-24 24 4,1-24-4,-1 0 4,-23 0-2,0 0-1,0 0 1,-24 0 0,24 0 0,-24 0 0,-23 0 0,23 0 0,-24 0 2,25 0-4,-25 23 2,1-23 8,-1 0-8</inkml:trace>
    </iact:actionData>
  </iact:action>
  <iact:action type="add" startTime="52737">
    <iact:property name="dataType"/>
    <iact:actionData xml:id="d9">
      <inkml:trace xmlns:inkml="http://www.w3.org/2003/InkML" xml:id="stk9" contextRef="#ctx0" brushRef="#br0">2243 14517 0,'24'0'57,"-1"0"-51,24 0 6,24 0-6,-24 0 3,24 0-2,-47 0 1,47 0-1,-1 0 1,1 0 0,-47 0 1,23 24-4,24-24 5,-24 0-3,0 0 2,-23 0-2,47 0 2,-24 0-1,24 0 0,-24 0 0,0 0-1,0 0 2,1 0-2,-1 0 2,-24 0-1,1 0 0,0 0-2,-1 0 2,48 0 1,-47 0 8,-1 0-9,1 0-1,23 0 0,-23-24 9,-1 24-6,1 0-3,0 0 8,-1 0 1,1 0 17,-1 0 65,1 0-26,23 0-57,0 0 1,24 0-8,0 0 0,94 0 0,-23 0 0,23 0-1,0 0 0,1 0 4,-48 0-4,0 0-1,47 0 2,-47 0-1,24 0 1,-72 0 0,25 0 1,-24 0-1,-1 24 0,1-24 0,-24 0 1,24 0-3,-23 0 3,46 0 0,-23 0-1,0 0-1,-1 0 1,48 0 1,-23 0 0,23 0-2,-47 0 0,47 0 2,0 0-2,-24 24 2,48-24 0,-24 0-3,-47 0 3,47 0-2,-24 0 3,24 0-2,0 0-1,-23 0 2,-25 0-3,1 0 3,0 0 0,0 0-3,-48 0 2,25 0 2,23 0-4,-48 0 3,24 0-1,1 0 1,-1 0-3,24 0 3,-48 0-2,24 0 3,1 23-3,-25-23-1,24 0 4,-23 0-1,0 0-3,23 0 3,-24 0-2,25 0 2,-25 0-1,24 0 8,-23 0-10,23 0 12,-23 0 14,0 0-9,-1 0 10,1 0 8,-1 0-33,1 0 6,0 0 2,-1 0 0,1 0 75,-1 0-67,1 0 24,0 0-39,-1 0-2,1 0 7,-1 0-6,1 0 17,-24 24-17,24-24 112,-1 0-62</inkml:trace>
    </iact:actionData>
  </iact:action>
  <iact:action type="add" startTime="62160">
    <iact:property name="dataType"/>
    <iact:actionData xml:id="d10">
      <inkml:trace xmlns:inkml="http://www.w3.org/2003/InkML" xml:id="stk10" contextRef="#ctx0" brushRef="#br0">17304 14447 0,'23'0'96,"1"0"-88,23 0 3,-23 0-3,-1 0-4,48 0 6,47 0-1,0 0-4,-24 0 3,24 23 2,1-23-2,-25 0 0,24 0 0,0 0 1,47 0-4,-94 0 6,47 0-6,-23 0 6,23 0-4,-24 0 3,24 24-4,-24-24 4,1 0-6,-48 0 7,71 0-4,-47 0 1,23 0-2,-46 0 5,22 0-4,1 0 1,-24 0-2,1 0 2,-25 0 2,24 0-2,1 0 0,-25 0 0,24 0 0,-23 0 0,47 0 0,0 0 0,23 0 1,-47 0-1,24 0 0,0 0-1,0 0 2,0 0-2,-1 0 2,-22 0-2,-1 0 2,24 0-2,-48 0 3,24 0-4,-23 0 3,47 0-2,-24 0 1,-23 0 0,23 0 0,0 0 0,0 0-2,1 0 4,-25 0-2,48 0 0,-24 0-2,-23 0 4,47 0-4,-24 0 4,-24 0-2,25 0 0,-25 0 15,1 0-7,-1 0 0,1 0 8,0 0-9,-1 0 3,1 0-10,0 0 0,-1 0-1,1 0 2,-1 0-1,1 0-2,0 0 4,-1 0-3,1 0 2,23 0-1,-23 0 8,-1 0-8,1 0 8,-1 0-8,1 0 8,23 0-8,0 0 7,-23 0-6,0 0 5,23 0-4,-24 0 4,1 0-4,0 0 14,-1 0 0,1 0-2,-1 0 51</inkml:trace>
    </iact:actionData>
  </iact:action>
  <iact:action type="add" startTime="71792">
    <iact:property name="dataType"/>
    <iact:actionData xml:id="d11">
      <inkml:trace xmlns:inkml="http://www.w3.org/2003/InkML" xml:id="stk11" contextRef="#ctx0" brushRef="#br0">2172 13243 0,'24'0'46,"-1"0"-27,25 0-3,-25 0-9,24 0 2,1 0-1,-25 0 0,24 0 0,-23 0 0,23 0-2,24 0 2,-47 0 1,23 0 0,24 0-2,-48 0 9,24 0-15,1 0 5,23 0 2,-24 0 0,0 0 1,0 0-1,24 0 0,-47 0 0,23 0 0,24 0 1,-24 0-1,0 0 0,-23 0 0,-1 0-1,24 0 2,-23 0 7,0 0-9,-1 0 10,1 0-10,-1 0 2,1 0-3,0 0 12,-1 0-10,1 0 6,0 0-4,-1 0-3,24 0 2,1 0 7,22 0-8,-46 0-1,47 0 2,0 0-1,-24 0 0,0 0-1,47 0 1,-70 0-2,47 0 3,-48 0-1,72 0 1,-24 0-2,0 0 1,-24 0 0,24 0 1,23 0-1,-47 0-1,24 0 1,23 0 1,-46 0-1,22 0 0,1 0 0,0 0-1,0 0 1,23 0 0,1 0 0,-24 0 1,-1 0-1,25 0-1,-24 0 3,23 0-2,0 0 0,1 0-2,23 0 5,-47 0-6,47 0 5,-24 0-4,48 0 2,-48 0 1,1 0-2,23 0 3,-24 0-3,-23 0 0,23 0 1,1 0 0,-24 0 1,47 0-2,-48 0 0,25 0 3,-1 0-3,-23 0 1,0 0 1,47 0-1,-24 0-1,24 0 3,0 0-4,1 0 5,-1 0-5,0 0 1,-24 0 1,24 0 0,-47 0 0,23 0 0,-23 0 0,24 0 0,-1 0 0,0 0 0,-46 0 2,46 0-3,0 0 0,-23 0 3,0 0-2,47 0-2,-47 0 3,-24 0 0,48 0-1,-25 0-1,1 0 2,-47 0-1,23 0 0,-23 0-1,23 0 0,-24 0 2,1 0 0,0 0-2,-1 0 2,1 0-1,-1 0 0,48 0 6,-47 0-6,23 0 1,-23 0-2,-1 0 2,48 0-2,-24 0 1,1 0 8,-1 0-7,-24 0-2,48 0 2,-24 0 8,-23 0-9,0 0 0,23 0 0,0 0 7,0 0-5,-23 0-3,23 0 1,-23 0 0,23 0 1,24 0-2,-24 0 1,0 0 0,-23 0-1,23 0 2,24 0-1,-48 0 0,25 0 0,-1 0 0,-24 0 0,25 0-1,-25 0 2,1 0-3,23 0 4,-23 0 4,-1 0-5,1 0 13,-1 0-14,1 0 1,0 0 14,-1 0-14,1 0 58</inkml:trace>
    </iact:actionData>
  </iact:action>
  <iact:action type="add" startTime="76321">
    <iact:property name="dataType"/>
    <iact:actionData xml:id="d12">
      <inkml:trace xmlns:inkml="http://www.w3.org/2003/InkML" xml:id="stk12" contextRef="#ctx0" brushRef="#br0">20278 13668 0,'0'-24'8,"47"24"0,-23 0-1,-1 0 2,1 0-3,0-24 2,23 1 1,-24-1-2,1 1 2,23-1 5,-47-23-9,24 23 7,-1-23-1,-23 23-2,0 1-5,0-24 6,24 23-4,-24-23 3,0 0 0,0 23 0,0-23-2,0 0 0,-24 23 2,24-47-2,-47 0 0,24 0 2,-25 48-2,-22-1 1,46-23-1,-23 0 3,-24 47-4,24 0 3,-1-24-1,-22 24 0,-1 0-1,0 0 2,0 0-1,-23 0 0,-24 0 0,23 0 0,-23 0 1,47 0-2,-94 0 1,94 0-1,-23 0 3,0 24-3,23-24 3,24 47-2,-1-47-2,1 24 2,0-1 2,23-23 5,1 0-7,23 24 0,-48-1-1,25 1 2,23 0 6,-24 23-4,24-24-5,-23 1 3,23 23-2,0 1 1,0 22-1,0-46 1,0 47 0,0 23 1,47-70-2,0 23 2,0 24-3,24-24 5,-24 24-5,24-48 4,0 25-3,-24-48 2,0 0-3,48 0 2,-48 0 1,47 23-1,1-23-1,-1 0 1,-23 0 0,24 0 0,-1 0 0,24 0-1,-24 0 2,-23 0-1,0 0 0,23 0 0,-70 0 1,23 0-3,0 0 5,-23 0 5,0 0-10,-1-23 4,-23-1 13,24 24-15,0-47 0,-24 23 2,0 1 4,0-1-8,0 0 19</inkml:trace>
    </iact:actionData>
  </iact:action>
  <iact:action type="remove" startTime="80368">
    <iact:property name="style" value="instant"/>
    <iact:actionData xml:id="d13" ref="#d9"/>
  </iact:action>
  <iact:action type="add" startTime="80375">
    <iact:property name="dataType" value="strokeEraser"/>
    <iact:actionData xml:id="d14">
      <inkml:trace xmlns:inkml="http://www.w3.org/2003/InkML" xml:id="stk13" contextRef="#ctx0" brushRef="#br1">16642 18389 0</inkml:trace>
    </iact:actionData>
  </iact:action>
  <iact:action type="remove" startTime="80802">
    <iact:property name="style" value="instant"/>
    <iact:actionData xml:id="d15" ref="#d11"/>
  </iact:action>
  <iact:action type="add" startTime="80822">
    <iact:property name="dataType" value="strokeEraser"/>
    <iact:actionData xml:id="d16">
      <inkml:trace xmlns:inkml="http://www.w3.org/2003/InkML" xml:id="stk14" contextRef="#ctx0" brushRef="#br1">16831 16925 0</inkml:trace>
    </iact:actionData>
  </iact:action>
  <iact:action type="remove" startTime="81194">
    <iact:property name="style" value="instant"/>
    <iact:actionData xml:id="d17" ref="#d8"/>
  </iact:action>
  <iact:action type="add" startTime="81210">
    <iact:property name="dataType" value="strokeEraser"/>
    <iact:actionData xml:id="d18">
      <inkml:trace xmlns:inkml="http://www.w3.org/2003/InkML" xml:id="stk15" contextRef="#ctx0" brushRef="#br1">16076 16099 0</inkml:trace>
    </iact:actionData>
  </iact:action>
  <iact:action type="remove" startTime="81633">
    <iact:property name="style" value="instant"/>
    <iact:actionData xml:id="d19" ref="#d7"/>
  </iact:action>
  <iact:action type="add" startTime="81642">
    <iact:property name="dataType" value="strokeEraser"/>
    <iact:actionData xml:id="d20">
      <inkml:trace xmlns:inkml="http://www.w3.org/2003/InkML" xml:id="stk16" contextRef="#ctx0" brushRef="#br1">12511 16123 0,'0'-24'40</inkml:trace>
    </iact:actionData>
  </iact:action>
  <iact:action type="remove" startTime="82105">
    <iact:property name="style" value="instant"/>
    <iact:actionData xml:id="d21" ref="#d4"/>
  </iact:action>
  <iact:action type="add" startTime="82120">
    <iact:property name="dataType" value="strokeEraser"/>
    <iact:actionData xml:id="d22">
      <inkml:trace xmlns:inkml="http://www.w3.org/2003/InkML" xml:id="stk17" contextRef="#ctx0" brushRef="#br1">15084 15061 0</inkml:trace>
    </iact:actionData>
  </iact:action>
  <iact:action type="remove" startTime="82850">
    <iact:property name="style" value="instant"/>
    <iact:actionData xml:id="d23" ref="#d12"/>
  </iact:action>
  <iact:action type="add" startTime="82868">
    <iact:property name="dataType" value="strokeEraser"/>
    <iact:actionData xml:id="d24">
      <inkml:trace xmlns:inkml="http://www.w3.org/2003/InkML" xml:id="stk18" contextRef="#ctx0" brushRef="#br1">29106 16335 0</inkml:trace>
    </iact:actionData>
  </iact:action>
  <iact:action type="remove" startTime="83529">
    <iact:property name="style" value="instant"/>
    <iact:actionData xml:id="d25" ref="#d10"/>
  </iact:action>
  <iact:action type="add" startTime="83535">
    <iact:property name="dataType" value="strokeEraser"/>
    <iact:actionData xml:id="d26">
      <inkml:trace xmlns:inkml="http://www.w3.org/2003/InkML" xml:id="stk19" contextRef="#ctx0" brushRef="#br1">28610 18153 0</inkml:trace>
    </iact:actionData>
  </iact:action>
  <iact:action type="remove" startTime="84712">
    <iact:property name="style" value="instant"/>
    <iact:actionData xml:id="d27" ref="#d2"/>
  </iact:action>
  <iact:action type="add" startTime="84717">
    <iact:property name="dataType" value="strokeEraser"/>
    <iact:actionData xml:id="d28">
      <inkml:trace xmlns:inkml="http://www.w3.org/2003/InkML" xml:id="stk20" contextRef="#ctx0" brushRef="#br1">15792 13762 0</inkml:trace>
    </iact:actionData>
  </iact:action>
  <iact:action type="remove" startTime="85065">
    <iact:property name="style" value="instant"/>
    <iact:actionData xml:id="d29" ref="#d5"/>
  </iact:action>
  <iact:action type="add" startTime="85073">
    <iact:property name="dataType" value="strokeEraser"/>
    <iact:actionData xml:id="d30">
      <inkml:trace xmlns:inkml="http://www.w3.org/2003/InkML" xml:id="stk21" contextRef="#ctx0" brushRef="#br1">16666 13314 0</inkml:trace>
    </iact:actionData>
  </iact:action>
  <iact:action type="remove" startTime="85449">
    <iact:property name="style" value="instant"/>
    <iact:actionData xml:id="d31" ref="#d1"/>
  </iact:action>
  <iact:action type="add" startTime="85454">
    <iact:property name="dataType" value="strokeEraser"/>
    <iact:actionData xml:id="d32">
      <inkml:trace xmlns:inkml="http://www.w3.org/2003/InkML" xml:id="stk22" contextRef="#ctx0" brushRef="#br1">16666 12700 0</inkml:trace>
    </iact:actionData>
  </iact:action>
  <iact:action type="remove" startTime="85849">
    <iact:property name="style" value="instant"/>
    <iact:actionData xml:id="d33" ref="#d6"/>
  </iact:action>
  <iact:action type="add" startTime="85854">
    <iact:property name="dataType" value="strokeEraser"/>
    <iact:actionData xml:id="d34">
      <inkml:trace xmlns:inkml="http://www.w3.org/2003/InkML" xml:id="stk23" contextRef="#ctx0" brushRef="#br1">16453 12181 0</inkml:trace>
    </iact:actionData>
  </iact:action>
  <iact:action type="remove" startTime="86187">
    <iact:property name="style" value="instant"/>
    <iact:actionData xml:id="d35" ref="#d0"/>
  </iact:action>
  <iact:action type="add" startTime="86191">
    <iact:property name="dataType" value="strokeEraser"/>
    <iact:actionData xml:id="d36">
      <inkml:trace xmlns:inkml="http://www.w3.org/2003/InkML" xml:id="stk24" contextRef="#ctx0" brushRef="#br1">15297 12015 0</inkml:trace>
    </iact:actionData>
  </iact:action>
  <iact:action type="remove" startTime="86994">
    <iact:property name="style" value="instant"/>
    <iact:actionData xml:id="d37" ref="#d3"/>
  </iact:action>
  <iact:action type="add" startTime="86999">
    <iact:property name="dataType" value="strokeEraser"/>
    <iact:actionData xml:id="d38">
      <inkml:trace xmlns:inkml="http://www.w3.org/2003/InkML" xml:id="stk25" contextRef="#ctx0" brushRef="#br1">13408 10906 0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D1E22-AAAD-433F-9FD9-75EE2F5849E0}" type="datetimeFigureOut">
              <a:rPr lang="fr-CA" smtClean="0"/>
              <a:t>2020-03-24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C3B32-4546-4681-9472-1CF404D1A589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microsoft.com/office/2011/relationships/inkAction" Target="../ink/inkAction9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microsoft.com/office/2011/relationships/inkAction" Target="../ink/inkAction10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microsoft.com/office/2011/relationships/inkAction" Target="../ink/inkAction1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microsoft.com/office/2011/relationships/inkAction" Target="../ink/inkAction1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6.png"/><Relationship Id="rId5" Type="http://schemas.microsoft.com/office/2011/relationships/inkAction" Target="../ink/inkAction1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microsoft.com/office/2011/relationships/inkAction" Target="../ink/inkAction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microsoft.com/office/2011/relationships/inkAction" Target="../ink/inkAction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microsoft.com/office/2011/relationships/inkAction" Target="../ink/inkAction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microsoft.com/office/2011/relationships/inkAction" Target="../ink/inkAction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microsoft.com/office/2011/relationships/inkAction" Target="../ink/inkAction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microsoft.com/office/2011/relationships/inkAction" Target="../ink/inkAction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microsoft.com/office/2011/relationships/inkAction" Target="../ink/inkAction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microsoft.com/office/2011/relationships/inkAction" Target="../ink/inkAction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b="1" dirty="0" err="1"/>
              <a:t>Grammar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b="1" dirty="0"/>
              <a:t>Unit 5 – Sentence Style p. 44-53</a:t>
            </a:r>
            <a:endParaRPr lang="fr-CA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D87982E-7307-4043-ACDF-F150CC950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85"/>
    </mc:Choice>
    <mc:Fallback>
      <p:transition spd="slow" advTm="9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96752"/>
            <a:ext cx="916445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027077BE-5D52-42DF-B22F-39DA1360FC2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00519" y="4546619"/>
              <a:ext cx="2" cy="2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027077BE-5D52-42DF-B22F-39DA1360FC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00519" y="454661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079AD4C-C939-49F1-BDD0-F7F81380B1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466"/>
    </mc:Choice>
    <mc:Fallback>
      <p:transition spd="slow" advTm="94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" y="548680"/>
            <a:ext cx="9143714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33DEBD6-1937-48CE-96B6-6A7772F1C5D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219559" y="4410719"/>
              <a:ext cx="2" cy="2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33DEBD6-1937-48CE-96B6-6A7772F1C5D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19559" y="441071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1983BD1-933D-4778-AB17-40B1218D5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200"/>
    </mc:Choice>
    <mc:Fallback>
      <p:transition spd="slow" advTm="70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0528" y="1196752"/>
            <a:ext cx="9137585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54ED2865-9D02-4AFA-B892-20D675E2A31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706719" y="4100579"/>
              <a:ext cx="2" cy="2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54ED2865-9D02-4AFA-B892-20D675E2A3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06719" y="410057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2F8D5EE-8CFF-470A-8BC3-5C07302AB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212"/>
    </mc:Choice>
    <mc:Fallback>
      <p:transition spd="slow" advTm="43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84784"/>
            <a:ext cx="930838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EABCC900-5074-4532-A22C-915E3E31196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764879" y="5222339"/>
              <a:ext cx="2" cy="2"/>
            </p14:xfrm>
          </p:contentPart>
        </mc:Choice>
        <mc:Fallback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EABCC900-5074-4532-A22C-915E3E31196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64879" y="52223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B22EEB7-1706-4BD5-916C-4DD2968B3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16"/>
    </mc:Choice>
    <mc:Fallback>
      <p:transition spd="slow" advTm="30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45" y="476672"/>
            <a:ext cx="9111555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79F88D63-F45B-437D-B6DE-D369488B9A7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994320" y="4138560"/>
              <a:ext cx="178920" cy="187200"/>
            </p14:xfrm>
          </p:contentPart>
        </mc:Choice>
        <mc:Fallback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79F88D63-F45B-437D-B6DE-D369488B9A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4960" y="4129200"/>
                <a:ext cx="197640" cy="20592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D518655-0865-4ACD-B633-9FCCAE039F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277"/>
    </mc:Choice>
    <mc:Fallback>
      <p:transition spd="slow" advTm="2252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2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96C37283-259B-4552-8273-D73CC13E3FE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719499" y="2872619"/>
              <a:ext cx="2" cy="2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96C37283-259B-4552-8273-D73CC13E3FE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9499" y="287261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CE3A883-8700-4129-BB82-61F6A5C4B4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419"/>
    </mc:Choice>
    <mc:Fallback>
      <p:transition spd="slow" advTm="122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44001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F0517D82-53E6-45A4-9FDE-C3BA5D5C676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784759" y="3365459"/>
              <a:ext cx="2" cy="2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F0517D82-53E6-45A4-9FDE-C3BA5D5C676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84759" y="336545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18A1E34-209B-4C99-BD3F-CAF99AF88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263"/>
    </mc:Choice>
    <mc:Fallback>
      <p:transition spd="slow" advTm="105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31934C36-19A8-4038-803F-E42AEA9D42B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991299" y="4380839"/>
              <a:ext cx="2" cy="2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31934C36-19A8-4038-803F-E42AEA9D42B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91299" y="43808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25255D4-B1B8-43E7-AA19-1EB4D282D4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389"/>
    </mc:Choice>
    <mc:Fallback>
      <p:transition spd="slow" advTm="1593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3" y="404664"/>
            <a:ext cx="9139157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868C44CC-8E6A-4442-A982-1DCEBEB6D08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961599" y="4113359"/>
              <a:ext cx="2" cy="2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868C44CC-8E6A-4442-A982-1DCEBEB6D08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61599" y="411335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FED2F49-7C83-4267-9999-B5EBD1B7AE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2293"/>
    </mc:Choice>
    <mc:Fallback>
      <p:transition spd="slow" advTm="152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E25BFEB-C7A9-49ED-AFE5-EF5C6C2CBD7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566499" y="2477339"/>
              <a:ext cx="2" cy="2"/>
            </p14:xfrm>
          </p:contentPart>
        </mc:Choice>
        <mc:Fallback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E25BFEB-C7A9-49ED-AFE5-EF5C6C2CBD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66499" y="24773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0DB982D-FFF7-41A2-BD10-3ACC8AC547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112"/>
    </mc:Choice>
    <mc:Fallback>
      <p:transition spd="slow" advTm="53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87484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FE38D8D7-A1FC-45B0-B537-B6595116C6E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082119" y="4351139"/>
              <a:ext cx="2" cy="2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FE38D8D7-A1FC-45B0-B537-B6595116C6E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082119" y="435113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3FF6B93-5989-44E4-9A53-592B7BC62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641"/>
    </mc:Choice>
    <mc:Fallback>
      <p:transition spd="slow" advTm="109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0"/>
            <a:ext cx="777347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5ED676BA-81C3-4ABC-B8C2-47871D2C02A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64239" y="4121819"/>
              <a:ext cx="2" cy="2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5ED676BA-81C3-4ABC-B8C2-47871D2C02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64239" y="412181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D9A38C2-B6FC-4B63-B669-9AD19BFB42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952"/>
    </mc:Choice>
    <mc:Fallback>
      <p:transition spd="slow" advTm="125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8058" y="908720"/>
            <a:ext cx="921205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4400001B-F655-47E0-9E64-A16A97C6D9E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682699" y="3692699"/>
              <a:ext cx="2" cy="2"/>
            </p14:xfrm>
          </p:contentPart>
        </mc:Choice>
        <mc:Fallback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4400001B-F655-47E0-9E64-A16A97C6D9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82699" y="3692699"/>
                <a:ext cx="2" cy="2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FB42EB4-D96E-43E7-A12D-5FDCE445A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120"/>
    </mc:Choice>
    <mc:Fallback>
      <p:transition spd="slow" advTm="50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9</Words>
  <Application>Microsoft Office PowerPoint</Application>
  <PresentationFormat>Affichage à l'écran (4:3)</PresentationFormat>
  <Paragraphs>2</Paragraphs>
  <Slides>14</Slides>
  <Notes>0</Notes>
  <HiddenSlides>0</HiddenSlides>
  <MMClips>14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Grammar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</dc:title>
  <dc:creator>Isha Germain</dc:creator>
  <cp:lastModifiedBy>Yannick Larose</cp:lastModifiedBy>
  <cp:revision>4</cp:revision>
  <dcterms:created xsi:type="dcterms:W3CDTF">2020-03-23T15:36:22Z</dcterms:created>
  <dcterms:modified xsi:type="dcterms:W3CDTF">2020-03-25T02:36:28Z</dcterms:modified>
</cp:coreProperties>
</file>