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35:23.935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9639">
    <iact:property name="dataType"/>
    <iact:actionData xml:id="d0">
      <inkml:trace xmlns:inkml="http://www.w3.org/2003/InkML" xml:id="stk0" contextRef="#ctx0" brushRef="#br0">6797 7625 0,'24'0'80,"0"0"-73,23 0 1,47 0 6,-70 0-8,47 0-2,-24 0 7,0 0-4,0 0 1,0 0 0,1 0-1,-1 0 0,24 0 4,-48 0-4,24 0 2,-23 0-4,0 0 5,23 0-5,-24 0 5,25 0-4,-25 0 4,48 0-4,-24 0 3,0 0 1,24 0 2,0 0-10,-47 0 5,46 0 2,1 0-1,0 0-1,0 0 1,0 0 2,-48 0-4,48 0 4,0 0-4,-48 0 3,25 0-2,-1 0 4,-24 0-5,25 0 5,-1 0 5,-24 0-10,1 0 7,0 0-5,-1 0-6,1 0 8,23 0-2,0 0-2,0 0 3,1 0-3,-25 0 3,24 0-2,-23 0 1,23 0 2,0 0-3,24 0 8,0 0 1,-47 0-6,46 0-4,-46 0 5,23 0-6,-23 0 8,-1 0-10,25 0 9,-1 0-8,-24 0 4,25 0 1,-1 0 7,0 0-8,0 0-1,-23 0 1,-1 0 0,25 0 0,-1 0 0,-24 0 0,25 0 0,-25 0 0,24 0 0,1 0 0,-25 0 1,24 0-2,-23 0 4,0 0-6,23 0 6,-24 0-4,1 0 3,23 0-6,-23 0 7,23 0-5,-23 0 9,23 0-13,0 0 6,-23 0-1,46 0 7,-46 0-12,47 0 14,-24 0-8,24 0 1,-48 0-4,25 0-1,-1 0 2,-24 0 1,25 0 10,-25 0-1,1 0-8,-1 0 1,1 0 2,0 0-8,-1 0 9,1 0-6,-1 0 3,1 0-4,0 0 4,-1 0-2,24 0 9,1 0 0,-25 0 0,1 0-8,-1 0 0,1 0 1,0 0-2,23 0 9,-24 0-8,1 0 1,0 0-2,-1 0 11,24 0-9,-23 0 8,0 0-13,-1 0 8,1 0-8,-1 0 5,25 0 6,-25 0-5,24 0 6,-23 0-7,0 0-3,-1 0 1,1 23 1,23-23 2,0 0-4,-23 0 12,23 0-6,-23 0 0,-1 0-5,1 0 0,-1 0 5,1 0-7,23 0 11,-23 0-6,-1 0-4,1 0 2,0 0-1,-1 0 6,1 0-8,-1 0 1,25 0 11,-25 0 7,1 0-16,-1 0-6,1 0 5,23 0 0,-23 0 9,-1 0-9,1 0 18,0 0-15,-1 0-3,1 0 19,-1 0-21,1 0 27,0 0-25,-1 0 10,1 0 22,-1 0-31,1 0 25,0 0-22,-1 0-6,1 0 27,-1 0-21,1 0 4,0-23 1,-1 23 6,1 0 2,-1 0-17,25 0 18,-25 0-18,-23-24 2,24 24 1,-1 0-3,1 0 2,0 0-2,-1 0 2,1 0 8,23 0-13,-23 0 13,-1 0-6,1 0 41,-1 0-33,1 0-5,0 0 2,-1 0-8,1 0 0,-1 0-1,1 0 3,0 0 7,-1 0-12,1 0 5,-1 0 37,1 0-40,0 0 17,-1 0-7,1 0 0,-1 0-9,1 0 0,0 0-1,23 0 0,0 0 9,-23 0-8,-1 0 0,24 0 3,-23 0 5,0 0-9,-1 0 2,24 0 5,-23 0 1,0 0-7,-1 0 1,1 0 0,-1 0 5,1 0-6,23 0 5,-23 0-1,-1 0-5,1 0 2,0 0-2,-1 0 1,1 0 0,-1 0 0,25 24 1,-25-24 6,24 0-3,1 0 4,-1 0-1,0 0-9,-23 0 11,-1 0-10,1 0 0,70 0-6,-23 0 6,-24 0 1,24 0 0,-24 0 2,48 0-2,-72 0 0,72 0-2,-72 0 2,24 0 9,-23 0 17,-24-24-17,24 24-13,-1 0 8,1 0-8,-1 0 5,1 0-2,23 0 4,-23 0-5,-1 0 1,1 0 1,0 0 0,-1 0 8,1 0-7,-1 0 6,1 0 90,0 0-97,-1 0 34,1 0-12,-1 0 2</inkml:trace>
    </iact:actionData>
  </iact:action>
  <iact:action type="add" startTime="14198">
    <iact:property name="dataType"/>
    <iact:actionData xml:id="d1">
      <inkml:trace xmlns:inkml="http://www.w3.org/2003/InkML" xml:id="stk1" contextRef="#ctx0" brushRef="#br0">1322 8144 0,'24'0'24,"-1"0"-14,24 0-4,1 0 4,-1-24-4,24 24 5,-1 0-5,1 0 3,47 0-3,-23-23 4,23 23-4,-24 0 1,24 0 1,0 0 2,-24 0-2,1 0-1,23 0 0,0 0 3,-24 0-3,-23 0 1,23 0-1,24 0 3,-47 0-2,24 0 0,-25 0-1,1 0 1,24 0 2,-25 0-4,25 0 4,-1 0-3,1 0 2,-25 0-4,25 0 4,-1 0-1,24 0 2,24 23-4,-71 1 4,70-24-4,-70 0 1,47 0 3,-24 0-3,1 0 0,-24 0 1,23 23 1,-23-23-1,0 0 0,-1 0 1,1 0-3,24 0 2,-1 0 3,-23 0-6,0 0 6,23 0-6,-23 0 6,23 0-5,1 0 1,-1 0 4,-47 0-3,48 0-3,-25 0 7,1 0-7,0 0 2,24 0 2,-25 0-1,-22 24 1,-1-24-2,47 0 0,-47 0 3,48 0-1,-24 0-4,-24 0 3,24 0 0,-1 0 2,-22-24-3,-1 24 1,0 0 0,0-23 7,0 23-4,1 0 5,-25 0-11,1 0 8,23 0-9,-23 0 6,23 0-4,0 0 2,-23 0 0,-1 0-1,1 0 3,-1 0-3,25 0 2,-25 0 5,1 0-6,-1 0 17,1 0 103,0 0-80,-1 0-25,1 0-12,-1 23 6,1-23-7,0 0-2</inkml:trace>
    </iact:actionData>
  </iact:action>
  <iact:action type="add" startTime="18289">
    <iact:property name="dataType"/>
    <iact:actionData xml:id="d2">
      <inkml:trace xmlns:inkml="http://www.w3.org/2003/InkML" xml:id="stk2" contextRef="#ctx0" brushRef="#br0">1582 10292 0,'23'0'45,"1"0"-33,23 0-8,-23 0 5,-1 0-2,48 0 0,0 0 2,-48 0 0,48 0-2,24 0 3,-48 0-4,24 0 2,-48 0-1,1 0 1,47 0 3,-48 0-4,1 0 2,23 0-3,-23 0 5,46 0-5,-46 24 3,0-24-3,46 0 5,-22 0-6,-25 0 2,48 23 2,-47-23-2,46 0 2,1 0 1,0 0-5,-24 0 4,0 0 5,1 0-5,-1 24-8,24-24 6,-24 0 3,24 23 6,-1-23-8,1 0-6,0 0 5,23 0 0,-23 0 2,-24 0-3,24 24 5,0-24-6,-24 0 3,24 0-1,0 0 1,23 0 3,-23 0-5,23 0 2,48 0 0,-48 0 2,48 0-4,-48 0 2,1 0-1,-1 0 2,24 0-1,-47 0 0,47 0 1,24 0-2,-24 0 0,-48 0 1,48 0 1,24 0-1,-71 0-1,47 0 5,-24 0-8,1 0 5,23 0-2,0 0 5,47 0-6,-47 0 4,0 0-5,24 24 7,-24-24-9,-24 0 7,24 0-3,0 0 1,-24 0 0,-46 0-1,22 0 2,25 0 0,-72 0-3,48 0 3,0 0-1,-24 0 0,0 0 1,1 0-3,-1 0 4,24 0-4,-24 0 5,24 23-6,-1-23 7,1 0-8,-24 0 4,24 0 2,0 0-3,0 0 1,0 0 0,-1 24 0,1-24 0,-24 0-1,24 0 3,-47 0-3,47 0 1,-24 0 0,-24 0-1,48 0 3,-47 0-3,23 0 0,-23 0 2,-1 0 0,1 0-3,-1 0 4,1 0 27,0 0-20,-1 0 8,-23 23-10,24-23-5,-1 0-3,1 0 1,23 0 2,24 0-2,-47 0-2,46 0 4,-22 0-4,22 0 4,1 0-2,-24 0-2,-23 0 2,0 0 7,-1 0-5,1 0 78,-1 0-70,1 0 10,0 0-20,-1 0 41</inkml:trace>
    </iact:actionData>
  </iact:action>
  <iact:action type="add" startTime="20767">
    <iact:property name="dataType"/>
    <iact:actionData xml:id="d3">
      <inkml:trace xmlns:inkml="http://www.w3.org/2003/InkML" xml:id="stk3" contextRef="#ctx0" brushRef="#br0">1936 11449 0,'23'0'55,"1"0"-46,47 0 7,-48 0-8,24 0 0,1 0-1,-25 0 3,72 0-5,-48 0 7,0 0-7,24 0 5,0 0-5,-24 0 6,47 0-6,1 0 3,-48 0 0,24 0 1,-1 0-2,1 0 1,24 0 0,-25 0 1,-22 0-2,46 0 1,-47 0 0,24 0 0,0 0 0,0 0 0,-1 0 3,-46 0-5,70 0 4,-46 0-5,-25 0 6,48 0-4,-24 0 2,24 0-4,-24 0 7,24 0 1,-47 0 3,23 0-7,-24 0-2,1 0 2,23 0 5,-23 0-5,-1 0 21,1 0-12,0 0 16</inkml:trace>
    </iact:actionData>
  </iact:action>
  <iact:action type="add" startTime="27591">
    <iact:property name="dataType"/>
    <iact:actionData xml:id="d4">
      <inkml:trace xmlns:inkml="http://www.w3.org/2003/InkML" xml:id="stk4" contextRef="#ctx0" brushRef="#br0">1841 11921 0,'24'0'70,"-1"0"-61,1 0-2,0 23 1,46-23 2,-46 0-3,47 24 3,-24-24-5,-23 0 7,46 0-7,-22 0 5,-1 0-5,0 0 6,-23 0-5,46 0 10,-46 0-7,0 0-1,23 0-7,-24 24 9,1-24-4,23 0 0,-23 0 2,23 0 0,0 0 1,-23 0-2,23 0 3,0 0-2,0 0 1,-23 0-3,0 0 2,23 0 0,0 0 1,0 23-4,0-23 6,24 0-4,-47 0-1,23 0 4,24 24 4,-48-24-7,1 0-4,0 0 7,46 0-3,-46 23-2,23-23 3,0 0 0,-23 0 0,47 0 0,-24 0 0,-23 0 1,46 0-2,-46 0 1,23 24 1,0-24 0,1 0 7,-1 0-8,0 24 2,0-24-6,24 0 7,-24 23-6,0-23 7,24 0-8,-24 0 4,1 0 0,-25 0 3,48 0-6,-24 0 3,0 0 0,1 0 1,-1 24-2,0-24 3,24 0-4,0 0 4,-24 0-4,24 0 2,-1 0 0,-22 0 2,22 0-3,1 0 0,0 0 2,23 0-2,1 0 4,23 0-6,-24 23 6,1-23-5,-25 0 5,25 0-5,-48 0 0,24 0 3,-24 0-2,0 0 1,0 0 0,1 0 0,-1-23 0,-24 23 0,48 0 0,0 0 2,-47 0-4,47 0 2,-1 0 0,-46 0 0,23 0 2,-23 0-4,23 0 3,24 0-1,-48 0 1,1 0 1,0 0-6,-1 0 13,1 0-5,-1 0-9,1 0 22,0 0-9,-1 0 2,1 0-5,-1-24 4</inkml:trace>
    </iact:actionData>
  </iact:action>
  <iact:action type="add" startTime="31222">
    <iact:property name="dataType"/>
    <iact:actionData xml:id="d5">
      <inkml:trace xmlns:inkml="http://www.w3.org/2003/InkML" xml:id="stk5" contextRef="#ctx0" brushRef="#br0">10314 11921 0,'23'0'90,"1"0"-70,0 0-18,-1 0 10,1 0-9,-1 0 9,1 0-8,0 23 9,-1 1-10,1-24 5,23 0 3,0 0 4,0 0-9,1 24 2,-1-24 1,-24 0-1,25 0-1,-1 0 2,-24 0-2,25 0 1,-25 0 1,24 0 8,-23 0-11,0 0 2,23 0 3,0 0 5,0 0 0,-23 0-2,-1 0-5,25 0 5,-1 0-4,0 0 4,-23 0-4,-1 0 5,1 23-8,-1-23 9,1 0 19,0 0-21,-1 0 29,1 0-38,-1 0 23,1 0 9</inkml:trace>
    </iact:actionData>
  </iact:action>
  <iact:action type="add" startTime="33024">
    <iact:property name="dataType"/>
    <iact:actionData xml:id="d6">
      <inkml:trace xmlns:inkml="http://www.w3.org/2003/InkML" xml:id="stk6" contextRef="#ctx0" brushRef="#br0">8992 12558 0,'24'0'63,"-1"0"-54,1 0-2,23 0 2,0 0-4,-23 0 5,23 0 3,24 0-2,-24 0-2,0 0-7,24 0 2,-47 0 3,-1 0 3,25 0-1,-1 0 4,-24 0 12,1 0-17,0 0 0,-1 0-1,1 0 2,-1 0 0,1 0-2,23 0 1,0 0 9,24-23-9,-47-1 0,23 24 1,-23 0-4,23 0 11,0 0-7,0 0-3,0 0-4,1 0 10,-25 0-8,1 0 4,-1 0 0,25 0 3,22 0-6,-22 0 10,-25 0-3,1 0 2,23 0-8,0 0 11,-23 0-10,-1 0 2,25 0-2,-25 0 9,24 0-7,1 0 9,-25 0-13,1 0 6,23 0-5,-23 0 5,-1 0-7,1 0 8,23 0-8,0 0 4,-23 0 0,23 0 0,-23 0 0,23 0 0,0 0 0,-23 0 2,23 0-3,24 0 2,-24 0-1,0 0 0,24 0-1,-24 0 0,0 0 4,24 0-6,-24 0 4,24 0-2,-24 24 4,0-24-6,24 0 7,0 0-8,0 0 8,0 23-7,23-23 2,-70 0 3,46 0-4,-22 24 4,22-24-4,-46 0 2,23 0 0,-23 0 0,-1 0 0,25 0 0,-1 0 0,24 0 0,-48 23 0,24-23 0,1 0 0,-25 0 3,24 0-6,-23 0 6,23 0-6,-23 0 5,-1 24-4,25-24 5,-25 0-4,48 0 3,-24 0-6,0 0 8,1 0-8,-1 0 4,-24 0 2,1 0-2,23 0 0,0 0 6,-23 0-4,23 0-3,0 0 2,-23 0-2,47 0 2,-24 0-1,24 0-2,-24 0 3,24 0-2,-24 0 2,24 0-2,0 0 4,-1 0-6,1 24 7,0-24-8,23 0 9,-46 0-10,-1 0 9,0-24-6,-23 24 1,-1 0 7,1 0-11,-1 0 19,1 0-4,0 0 12,-1 0-13,1 0 7,-1 0 20,1 0-41,0 0 5,46 0 0,-46 0 0,47 0 0,23 0 0,-70 0 0,94 0 1,-71 0-1,24 0-1,0 0 2,-1 0-2,1 0 2,-47 0-1,23 0 1,0 0-3,-23 0 5,-1 0-6,1 0 6,0 0-6,-1 0 4,1 0-2,-1 0 20,1 0-5,0 0 34,-1 0-32,1 0-8,-1 0 57,1 0-52,0 0 19,-1 0-38,1 0 30,-1 0-23,1 0 6,-24-24 0,24 24 36</inkml:trace>
    </iact:actionData>
  </iact:action>
  <iact:action type="add" startTime="37710">
    <iact:property name="dataType"/>
    <iact:actionData xml:id="d7">
      <inkml:trace xmlns:inkml="http://www.w3.org/2003/InkML" xml:id="stk7" contextRef="#ctx0" brushRef="#br0">6349 13078 0,'23'0'72,"25"0"-61,-25-24-7,48 24 8,0 0-7,47 0 3,-94-24 0,70 24-1,-23 0 3,0 0-4,-24 0 5,24 0-5,-1 0 1,-22 0 9,46 0-7,-70 0-2,46 0 2,1 0-2,-24 0 3,24 0-1,0 0-3,-47 0 3,46 0-2,-46 0 3,0 0-5,23 0 7,-24 0 8,1 24-2,0-24-11,-1 0-1,24 0-4,-23 0 7,47 0-2,-48 0 1,48 0-1,0 0 3,-47 0-3,46 0 0,-22 0 2,-1 0 6,-24 0-6,25 0 0,-25 0-1,1 0 8,-1 24-7,1-24 8,0 0-3,-1 0 1,1 0 8,-1 0-6,1 0-1,0 0 40,-1 0-31,1 0-8,-1 0-10,1 0 3,0 0 6,23 0-11,-24 0 19,1 0-15,0 0 21,-1 0-22,1 0 0,-1 0 10,1 0-12,0 0 10,-1 0-5,1 0-6,-1 0 11,1 0 11,0 0 18</inkml:trace>
    </iact:actionData>
  </iact:action>
  <iact:action type="add" startTime="41983">
    <iact:property name="dataType"/>
    <iact:actionData xml:id="d8">
      <inkml:trace xmlns:inkml="http://www.w3.org/2003/InkML" xml:id="stk8" contextRef="#ctx0" brushRef="#br0">3446 13550 0,'24'0'47,"-1"0"-39,24 0 10,1 0-12,-1 0 1,47 0 4,24 0-5,-23 0 2,23 0 0,-24 0-1,24 0 1,-47 0 1,23 0-2,24 0 1,-47 0 0,0 0 0,-24 0 0,24 0 3,-24 0-6,0 0 8,24 0-9,-24 0 6,24 0-5,23 0 7,1 0-8,23 0 4,0 0 2,0 0-3,0 0 0,-24 0 1,48 0 0,-24 0 2,0 0-4,23 0 2,-70-24 0,24 24 1,-24 0 6,23 0-5,-47 0-8,24 0 5,0 0 0,-24 0 4,24 0-5,-24 0-1,0 0 5,0 0-4,-23 0 4,47 0-3,0 0 3,-48 0-4,48 0 2,-24 0 1,-23 0 2,-1 0-8,1 0 8,0 0-5,-1 0 2,1 0 0,23 0 0,-23 0 0,-1 0 8,1 0-8,-1 0 0,1 0 10,0 0-3,-24 24 18</inkml:trace>
    </iact:actionData>
  </iact:action>
  <iact:action type="add" startTime="50480">
    <iact:property name="dataType"/>
    <iact:actionData xml:id="d9">
      <inkml:trace xmlns:inkml="http://www.w3.org/2003/InkML" xml:id="stk9" contextRef="#ctx0" brushRef="#br0">2290 15603 0,'23'0'94,"1"0"-86,23 0 0,-23 0 4,23 0-4,-24 0-4,25 0 8,-1 0-9,-24 0 10,25-23-10,46 23 10,-70 0-10,46 0 6,25 0-2,-48 0 2,24 0-2,-24 0 5,-23 0-5,-1 0 3,24 0-4,1 0 3,-1 0-3,-24 0 0,25 0 3,-1 0-2,47 0 1,-47 0 0,48 0 0,-24 0 0,23 0 2,-23 0-4,-24 0 5,24 0-5,0 0 3,-24 0-2,0 0 3,24 0-5,-24 0 8,0 0-7,48 0-1,-48 0 5,24 0 0,23 0-6,-70 0 4,46 0 2,-22 0-4,-25 0 2,24 0 0,24 0 0,-47 0 0,23 0 0,-23 0 0,46 0 0,1 0 0,-47 0 2,47 0-4,-24 0 5,0 0-6,24 0 7,-24 0-8,0 0 7,24 0-5,-24 0 4,0 0-5,24 0 6,-24 0-4,1 0 4,-1 0-8,24 0 5,-48 0 0,48 0 8,-24 0-14,-23 0 10,-1 0-6,1 0 1,23 0-1,0 0 2,-23 0-1,23 0 1,-23 0 2,47 0-3,-1 0 0,-46 0 1,23 0 2,24 0-4,-24 0 6,1 0-6,-1 0 4,0 0-6,0 0 7,-23 0-6,23 0 3,0 0 0,-23 0 3,-1 0-5,25 0 1,-48-24 1,47 24 0,0 0 9,0 0-8,24 0 8,-47 0-11,-1 0 4,1 0-3,47 0 1,-24 0-2,-24 0 4,25 0-1,-1 0 0,-24 0-5,25 0 9,22 0 0,-46 0-7,23 0 3,-23 0-2,47 0 3,-24 0-4,0 0 4,0 0-4,24 0 3,-47 0-2,46 0 2,1-23-1,-24 23 5,24 0-10,0 0 5,-24 0 2,48 0-5,-48 0 5,24 0-4,-1 0 5,25 0-6,-72 0 7,48 0-6,0 0 4,-24 0-6,0 0 7,24 0-4,0 0 3,-24 0-6,48 0 8,-72 0-6,48 0 3,0 0-4,23 0 3,-70 0 2,47 23-3,-1-23 1,-46 0 1,47 0-3,23 0 2,-47 0 0,24 0 0,-47 0 1,23 0-1,24 0 1,-48 0-1,25 0 2,22 24-6,-46-24 8,23 0-8,24 0 8,-47 0-8,23 0 8,24 0-6,-24 0 8,0 0 2,0 0-8,-23 0 0,23 0 0,0 0 0,24 0 0,23 0 0,-23 0 0,-24 0 0,24 0 0,24 0 2,-25 0-4,-22 0 5,-1 0-6,24 0 6,-1 0-6,1 0 7,-24 0-8,24 0 8,-24 0-7,1 0 9,-1 0-8,-24 0-2,48 0 3,-24 0 2,1 0-2,-1 0 2,0 0-1,-23 0 0,23 0 2,-24 0 3,25 0-7,-1 0-1,0 0 3,-23 0-1,23 0-1,0-24 2,0 24 3,24 0 5,-47 0-11,23 0 4,0 0-2,-23 0 1,23 0 0,0 0 6,-23 0-10,46 0 2,-22 0 11,-25 0 0,1 0-11,23 0 2,0 0 0,-23 0 0,23 0 0,0 0 2,-23 0-3,23 0 0,24 0 3,-24 0-4,24 0 3,0 0-1,-48 0 2,24 0-5,1 0 7,-1 0-8,0 0 6,0 0 7,-23 0-12,-1 0 11,1 0-7,0 0 14,-1 0-7,24 0 8,-23 0-15,0 0 10,-1 0-15,1 0 7,23 0-4,-23 0 3,-1 0-6,1 0 8,-1 0 24,1 0 38,0 0-58,-1 0 25</inkml:trace>
    </iact:actionData>
  </iact:action>
  <iact:action type="add" startTime="55599">
    <iact:property name="dataType"/>
    <iact:actionData xml:id="d10">
      <inkml:trace xmlns:inkml="http://www.w3.org/2003/InkML" xml:id="stk10" contextRef="#ctx0" brushRef="#br0">2502 17657 0,'24'0'72,"46"0"-54,-46 0-12,0 0 5,-1 0-8,1 0 9,23 0-6,-23 0 4,-1 0-6,1 0 6,-1 0-4,25 0 10,-1 0-8,0 0-1,0 0-5,24 0 6,-24 0-1,0 0 3,-23 0-4,47 0 5,0 0-6,-48 0 4,24 0-1,24 0-1,-47 0 4,23 0-5,24 0 4,-24 0-4,0 0 4,24 0-5,-47 0 6,23 0-6,0 0 3,0 0 0,24 0 0,-47 24 0,23-24 0,0 0 2,-23 0-3,23 0 0,0 0 1,-23 0 1,46 0-1,-22 0 8,-25 0-7,48 0-2,-24 0 2,-23 0-2,23 0 2,-23 0-1,23 0 1,0 0-3,0 23 5,24-23-7,0 0 4,-24 0 1,24 24-2,23-24 1,-23 0 0,0 0 1,0 0-1,23 0-1,-47 0 10,24 0-12,0 23 0,-48-23 1,48 0 2,-24 0-1,1 0 3,-1 0-3,0 0 0,0 0 2,24 0 0,-24 0 0,-23 0-2,23 0 2,0 0-4,-23 0 7,23 0-8,0 24 4,24-24 0,-47 0 0,23 0 0,0 0 2,0 0-4,24 0 4,0 0-2,-47 0-2,46 0 2,-22 0 0,-25 0 0,24 0 0,-23 0 2,0 0 5,-1 0-8,1 0 3,-1 0-2,1 0 1,23 0 1,0 0-5,-23 0 1,23 0 6,-23 0-8,47-24 5,-48 24 0,24 0-3,1 0 2,-25 0 0,1 0 2,23 0-4,-23 0 2,46 0 0,-22 0 2,-1 0-4,24 0 2,-1 0 0,1 0 0,0 0 0,0 0 0,-24 0 0,47 0 0,-23 0 0,-24 0 3,24 0-6,0 0 6,-24 0-4,0 0 3,24 0-4,-47 0 0,23 0 2,0 0 4,0 0-6,-23 0 1,0 0 0,46 0 1,-22 0 1,-25 0 6,24 0-13,1 0 6,-1 0-1,24 0 0,-1 0 1,-46 0 0,47 0 1,0 0 0,-48 0-1,48 0-1,-47 0 3,46 0-4,-22 0 4,-25 0-3,48 0 3,-24 0-6,0 0 11,1 0-7,22 0-5,-46 0 4,47 0 5,0 0-9,-48 0 5,24 0 0,-23 0 2,23 0-3,0 0 0,1 0 1,22 0 2,1 0-4,-24 0 2,1 0 1,22 0 0,-46 0-3,47 0 2,-48 0 3,48 0-6,0 0 6,-47 0-6,70 0 7,0 0-8,-23 0 8,-24 0-8,24 0 4,-24 0 0,1 0 0,22 0 0,-22 0 0,-25 0 0,24 0 0,-23 0 1,47 0-2,-24 0 1,-23 0 0,46 0 0,-46 0 0,0 0 2,-1 0-4,1 0 5,23 0-6,0 0 6,-23 0-6,-1 0 6,1 0-4,0 0 6,-1 0-7,1 0 1,23 0-3,0 0 4,0 0 0,1 0 0,-1 0 0,-24 0 2,25 0-4,-1-23 4,0 23-2,0 0-2,0 0 2,-23 0 2,23 0-2,0 0 5,-23 0-5,0 0-7,-1 0 9,24 0-2,-23-24 6,0 24-3,-1 0-2,1 0-2,-1 0 7,1 0-5,0 0 2,-1 0-8,1 0 7,-1-23-4,1 23 4,0 0-4,23 0 2,-24 0 1,1 0 6,0 0-7,-24-24 0,23 24 11,1 0-12,-1 0 2,1 0 7,0 0-9,-1 0 2,1 0-3,-1 0 5,1 0-7,0 0 4,-1 0 0,1 0 4,23 0-6,-23 0 10,23 0-10,0 0 12,0 0-4,0 0-4,24 0 4,-24 0 3,-23 0-8,0 0-2,-1 0 9,1 0 7,-24-24-11,23 24 48,1 0-28,0 0 8,-1 0-20,1 0-4,-1 0-12,1 0 9,0 0 3,-1 0 4,1 0 4,-1 0 12,1 24-25,0-24-2,-1 0 9,1 0-3,-1 0 3,1 0 9,0 0 46,-1 0-42,1 0-29,-1 0 48,1 0-7,0 0-2,-1 0-19,-23 24-6,24-24-3,-1 0 10,1 0 8</inkml:trace>
    </iact:actionData>
  </iact:action>
  <iact:action type="remove" startTime="63771">
    <iact:property name="style" value="instant"/>
    <iact:actionData xml:id="d11" ref="#d0"/>
  </iact:action>
  <iact:action type="add" startTime="63786">
    <iact:property name="dataType" value="strokeEraser"/>
    <iact:actionData xml:id="d12">
      <inkml:trace xmlns:inkml="http://www.w3.org/2003/InkML" xml:id="stk11" contextRef="#ctx0" brushRef="#br1">13547 11378 0</inkml:trace>
    </iact:actionData>
  </iact:action>
  <iact:action type="remove" startTime="64290">
    <iact:property name="style" value="instant"/>
    <iact:actionData xml:id="d13" ref="#d1"/>
  </iact:action>
  <iact:action type="add" startTime="64298">
    <iact:property name="dataType" value="strokeEraser"/>
    <iact:actionData xml:id="d14">
      <inkml:trace xmlns:inkml="http://www.w3.org/2003/InkML" xml:id="stk12" contextRef="#ctx0" brushRef="#br1">13523 11709 0</inkml:trace>
    </iact:actionData>
  </iact:action>
  <iact:action type="remove" startTime="64914">
    <iact:property name="style" value="instant"/>
    <iact:actionData xml:id="d15" ref="#d2"/>
  </iact:action>
  <iact:action type="add" startTime="64918">
    <iact:property name="dataType" value="strokeEraser"/>
    <iact:actionData xml:id="d16">
      <inkml:trace xmlns:inkml="http://www.w3.org/2003/InkML" xml:id="stk13" contextRef="#ctx0" brushRef="#br1">13240 13928 0</inkml:trace>
    </iact:actionData>
  </iact:action>
  <iact:action type="remove" startTime="65663">
    <iact:property name="style" value="instant"/>
    <iact:actionData xml:id="d17" ref="#d3"/>
  </iact:action>
  <iact:action type="add" startTime="65669">
    <iact:property name="dataType" value="strokeEraser"/>
    <iact:actionData xml:id="d18">
      <inkml:trace xmlns:inkml="http://www.w3.org/2003/InkML" xml:id="stk14" contextRef="#ctx0" brushRef="#br1">9723 15131 0</inkml:trace>
    </iact:actionData>
  </iact:action>
  <iact:action type="remove" startTime="66015">
    <iact:property name="style" value="instant"/>
    <iact:actionData xml:id="d19" ref="#d4"/>
  </iact:action>
  <iact:action type="add" startTime="66018">
    <iact:property name="dataType" value="strokeEraser"/>
    <iact:actionData xml:id="d20">
      <inkml:trace xmlns:inkml="http://www.w3.org/2003/InkML" xml:id="stk15" contextRef="#ctx0" brushRef="#br1">10337 15651 0</inkml:trace>
    </iact:actionData>
  </iact:action>
  <iact:action type="remove" startTime="66649">
    <iact:property name="style" value="instant"/>
    <iact:actionData xml:id="d21" ref="#d5"/>
  </iact:action>
  <iact:action type="add" startTime="66659">
    <iact:property name="dataType" value="strokeEraser"/>
    <iact:actionData xml:id="d22">
      <inkml:trace xmlns:inkml="http://www.w3.org/2003/InkML" xml:id="stk16" contextRef="#ctx0" brushRef="#br1">16190 15604 0,'24'0'96</inkml:trace>
    </iact:actionData>
  </iact:action>
  <iact:action type="remove" startTime="67034">
    <iact:property name="style" value="instant"/>
    <iact:actionData xml:id="d23" ref="#d6"/>
  </iact:action>
  <iact:action type="add" startTime="67046">
    <iact:property name="dataType" value="strokeEraser"/>
    <iact:actionData xml:id="d24">
      <inkml:trace xmlns:inkml="http://www.w3.org/2003/InkML" xml:id="stk17" contextRef="#ctx0" brushRef="#br1">16143 15958 0</inkml:trace>
    </iact:actionData>
  </iact:action>
  <iact:action type="add" startTime="67491">
    <iact:property name="dataType" value="strokeEraser"/>
    <iact:actionData xml:id="d25">
      <inkml:trace xmlns:inkml="http://www.w3.org/2003/InkML" xml:id="stk18" contextRef="#ctx0" brushRef="#br1">13948 16477 0</inkml:trace>
    </iact:actionData>
  </iact:action>
  <iact:action type="remove" startTime="67831">
    <iact:property name="style" value="instant"/>
    <iact:actionData xml:id="d26" ref="#d7"/>
  </iact:action>
  <iact:action type="add" startTime="67834">
    <iact:property name="dataType" value="strokeEraser"/>
    <iact:actionData xml:id="d27">
      <inkml:trace xmlns:inkml="http://www.w3.org/2003/InkML" xml:id="stk19" contextRef="#ctx0" brushRef="#br1">13688 16737 0</inkml:trace>
    </iact:actionData>
  </iact:action>
  <iact:action type="remove" startTime="68202">
    <iact:property name="style" value="instant"/>
    <iact:actionData xml:id="d28" ref="#d8"/>
  </iact:action>
  <iact:action type="add" startTime="68211">
    <iact:property name="dataType" value="strokeEraser"/>
    <iact:actionData xml:id="d29">
      <inkml:trace xmlns:inkml="http://www.w3.org/2003/InkML" xml:id="stk20" contextRef="#ctx0" brushRef="#br1">12839 17138 0</inkml:trace>
    </iact:actionData>
  </iact:action>
  <iact:action type="remove" startTime="70401">
    <iact:property name="style" value="instant"/>
    <iact:actionData xml:id="d30" ref="#d10"/>
  </iact:action>
  <iact:action type="add" startTime="70409">
    <iact:property name="dataType" value="strokeEraser"/>
    <iact:actionData xml:id="d31">
      <inkml:trace xmlns:inkml="http://www.w3.org/2003/InkML" xml:id="stk21" contextRef="#ctx0" brushRef="#br1">11942 21411 0,'23'0'32</inkml:trace>
    </iact:actionData>
  </iact:action>
  <iact:action type="remove" startTime="71058">
    <iact:property name="style" value="instant"/>
    <iact:actionData xml:id="d32" ref="#d9"/>
  </iact:action>
  <iact:action type="add" startTime="71064">
    <iact:property name="dataType" value="strokeEraser"/>
    <iact:actionData xml:id="d33">
      <inkml:trace xmlns:inkml="http://www.w3.org/2003/InkML" xml:id="stk22" contextRef="#ctx0" brushRef="#br1">13122 19286 0</inkml:trace>
    </iact:actionData>
  </iact:action>
  <iact:action type="add" startTime="80382">
    <iact:property name="dataType"/>
    <iact:actionData xml:id="d34">
      <inkml:trace xmlns:inkml="http://www.w3.org/2003/InkML" xml:id="stk23" contextRef="#ctx0" brushRef="#br0">6278 15603 0,'24'0'95,"-1"0"-85,48 0 5,-47 0-6,70 0-6,1 0 5,-1 0-3,-23 0 3,23 0-1,24 0 7,-23 0-8,23 0-2,-24 0 6,24 0-5,-71 0 3,24 0 1,23 0-1,1 0 3,-24 0-7,-1 0 8,1 0-6,-24 0 8,1 0-7,-1 0 2,-24 0-8,25 0 6,-25 0 10,1-23-8,-1 23 21</inkml:trace>
    </iact:actionData>
  </iact:action>
  <iact:action type="add" startTime="83166">
    <iact:property name="dataType"/>
    <iact:actionData xml:id="d35">
      <inkml:trace xmlns:inkml="http://www.w3.org/2003/InkML" xml:id="stk24" contextRef="#ctx0" brushRef="#br0">9960 15651 0,'23'0'91,"1"0"-86,-24-24 2,24 24 2,23 0 2,-24 0-7,25 0 6,-25 0-4,48 0 2,-24 0 0,-23 0 0,47 0 0,-1 0 0,-46-24 0,23 24 0,-23 0 0,-1 0 0,1 0 0,0 0 1,-1 0-1,24 0 1,-23-23-2,23 23 8,-23 0-13,-1 0 8,25-24-4,-25 24 3,48 0-2,-24 0-1,0 0 3,1 0-1,-1 0 1,-24 0 3,48 0-7,-47 0 3,47 0-2,-24 0 3,-24 0-1,25 0 0,-1 0-2,-24 0 2,48 0 7,-47 0-12,-1 0 6,25 0-3,-25 0 3,24 0-2,1-23 2,-25 23-3,24 0 5,1 0-6,-1 0 3,24 0 2,-24 0-3,0 0 2,24 0-3,0 0 10,-24 0-5,24 0-4,-1 0 0,-46 0 0,23 0 1,24 0 1,-24 0 6,0 0-5,1 0-5,-25 0-1,48 0 4,-47 0-2,46 0 2,-22 0-1,-25 0 4,24 0-6,1 0 6,-25 0-5,24 0 5,-23 0-7,23 0 4,24 0 1,-24 0-2,0 0 1,-23 0 1,0 0 5,23 0-6,-24 0-3,25 0-1,-25 0 4,1 0 2,23 0-4,-23 0 4,23 0-2,0 0 0,-23 0 0,-1 0-2,1 0 3,-1 0 0,1 0-2,0 0 12,-1 0-15,1 0 23,-1 0-6,25 0-12,-25 0-1,24 0-1,-23 0 1,0 0 2,-1 0-2,1 0 6,-1 0 19,1 0 0,0 0-10,23 0-15,0 0 8,-23 0-8,46 0 0,1 0 0,-24 0-1,1 0 1,22 0 0,-46 0 8,-48 0 75</inkml:trace>
    </iact:actionData>
  </iact:action>
  <iact:action type="add" startTime="85406">
    <iact:property name="dataType"/>
    <iact:actionData xml:id="d36">
      <inkml:trace xmlns:inkml="http://www.w3.org/2003/InkML" xml:id="stk25" contextRef="#ctx0" brushRef="#br0">2360 15981 0,'24'24'122,"0"-24"-115,23 0 2,24 0-2,-24 0-1,47 23 2,24-23 2,0 0-2,0 0-2,-23 24 3,-1-24-2,0 0 4,1 23-5,-48-23 3,24 0-2,0 0 3,-48 0-4,48 0 4,-24 0-4,0 24 5,1-24-7,22 0 8,-22 0 1,-25 0-4,1 0-3,23 24 3,-23-24-2,-1 0 1,1 0 2,-1 0 4,1 0-6,0 0 0,-1 0 17,1 0 26</inkml:trace>
    </iact:actionData>
  </iact:action>
  <iact:action type="add" startTime="92695">
    <iact:property name="dataType"/>
    <iact:actionData xml:id="d37">
      <inkml:trace xmlns:inkml="http://www.w3.org/2003/InkML" xml:id="stk26" contextRef="#ctx0" brushRef="#br0">2172 17704 0,'23'0'234,"1"0"-221,-1 0-6,1 0 5,23 24 1,-23-24-4,-1 0-2,25 0 1,-25 0 0,24 0 1,-23 0-3,23 0 4,0 0-2,-23 0-1,23 0 2,-23 0-1,23 0 7,-23 0-8,-1 0 4,1 0-6,-1 0 6,-23 23-6,48-23 4,-1 24 7,-24-24-7,1 24-2,0-24 0,-1 0 2,1 0-2,-1 0 1,1 0 0,0 0 0,23 0 0,-24 23 2,1-23-4,23 0 4,0 0 4,-23 0-4,0 0-3,23 0 3,-24 24-5,25-24 7,-25 0-7,1 0 10,23 0-13,0 0 7,-23 0-3,23 0 2,-23 0 1,23 0 2,24 0-8,-48 0 5,48 0 2,0 0-4,-48 0 3,25 0 0,-1 0 1,24 0-2,-24 0 1,-24 0 3,1 0-2,0 0-4,-1 0 47,1 0 6</inkml:trace>
    </iact:actionData>
  </iact:action>
  <iact:action type="add" startTime="94191">
    <iact:property name="dataType"/>
    <iact:actionData xml:id="d38">
      <inkml:trace xmlns:inkml="http://www.w3.org/2003/InkML" xml:id="stk27" contextRef="#ctx0" brushRef="#br0">2148 18106 0,'47'0'48,"-23"0"-37,23 0-3,24 0 0,-24 0-2,0 0 2,24 0-2,-47 0 4,46 0-3,-46 0 3,23 0-5,0 0 6,-23 0-6,23 0 3,-23 0-1,23 0 2,0 23 1,-23-23-3,47 0 1,-1 0 1,-22 0-3,46 24 1,-23-24 1,-24 0 0,24 0 0,0 0 2,-48 0-2,24 0 0,1 0 5,-25 0 6,1 0-8,-1 0-2,1 0-1,0 0 7,-1 0 7,1 0-12,-1 0-4,25 0 3,-25 0-4,48 0 7,-24 0-6,-23 0 0,23 0 4,24 0-4,-24 23 10,0-23-9,-23 0 2,-1 0-2,1 0 1,0 0 19,-1 0-11,1 0-11,-1 0 3,1 0 0,0 0 3,-1 0-6,1 0 13,-1 0 13</inkml:trace>
    </iact:actionData>
  </iact:action>
  <iact:action type="add" startTime="99271">
    <iact:property name="dataType"/>
    <iact:actionData xml:id="d39">
      <inkml:trace xmlns:inkml="http://www.w3.org/2003/InkML" xml:id="stk28" contextRef="#ctx0" brushRef="#br0">4862 17586 0,'47'0'57,"-23"0"-52,47 0 6,-24 0-6,-24 0 4,48 0-2,-24 0 2,1 0-1,46 0-1,-23 0 2,0 0-2,-48 0 2,72 0-1,-25 0 0,-22 0 0,46 0 0,-23 0 1,-24 0-2,24 0 2,-24 0-1,0 24-1,0-24 0,1 0 2,-1 0 6,0 0-13,0 23 8,0-23-1,1 0-1,-25 0-4,24 0 6,24 0-5,-47 0 3,23 0 2,-23 0 2,23 0-10,0 0 9,-23 24-5,23-24 2,24 0-1,-48 0 2,48 0-1,-47 0 1,47 0-2,-1 0 2,-46 0 0,23 0-4,24 0 6,23 0-5,-70 0 2,23 0 1,0 0 0,1 0-3,22 0 5,-22 0-7,-1 24 4,24-24 1,-24 0-1,0 0 0,24 0-1,0 0 3,-1 0-3,25 0 1,-1 0 0,-47 0 1,71 0-2,-23 0 1,23 0 0,-24 0 0,24 0 1,0 0 5,-47 23-2,0-23-7,0 0-4,23 0 9,-47 0 2,24 0-5,0 0-3,-24 0 5,24 0-5,0 0 8,-24 0-7,24 0 2,-1 0 1,-22 0 0,46 0 0,-23 0 0,0 0 1,-24 0-2,24 0 1,-1 0 0,-22 0 0,22 0 2,-22 0-4,-1 0 2,0 0 0,24 0 0,-24 0 1,0 0-2,0 0 4,24 0-6,0 0 6,-24 0-4,48 0 3,-1 0-4,0 0 3,-46 0-4,70 0 4,-24 0-2,-23 0 4,0 0-6,-1 0 5,1 0-4,-24 0 2,24 0 2,-24 0-2,-23 0-2,23 0 2,0 0 0,-23 0 1,23 0 0,-23 0-3,-1 0 3,25 0-2,-25 0 3,24 0-4,-23 0 4,23 0-2,-23 0 7,-1 0 0,1 0 1,0 0-8,-1 0 9,1 0-10,-1 0 4,1 0 4,0 0 2,-1 0 44,1 0-11,-1 0 13,1 0 128,0 0-117</inkml:trace>
    </iact:actionData>
  </iact:action>
  <iact:action type="remove" startTime="104982">
    <iact:property name="style" value="instant"/>
    <iact:actionData xml:id="d40" ref="#d34"/>
  </iact:action>
  <iact:action type="add" startTime="104987">
    <iact:property name="dataType" value="strokeEraser"/>
    <iact:actionData xml:id="d41">
      <inkml:trace xmlns:inkml="http://www.w3.org/2003/InkML" xml:id="stk29" contextRef="#ctx0" brushRef="#br1">13381 19286 0,'0'-24'49,"24"24"-24</inkml:trace>
    </iact:actionData>
  </iact:action>
  <iact:action type="remove" startTime="105355">
    <iact:property name="style" value="instant"/>
    <iact:actionData xml:id="d42" ref="#d35"/>
  </iact:action>
  <iact:action type="add" startTime="105364">
    <iact:property name="dataType" value="strokeEraser"/>
    <iact:actionData xml:id="d43">
      <inkml:trace xmlns:inkml="http://www.w3.org/2003/InkML" xml:id="stk30" contextRef="#ctx0" brushRef="#br1">17087 19262 0,'0'0'13</inkml:trace>
    </iact:actionData>
  </iact:action>
  <iact:action type="remove" startTime="106242">
    <iact:property name="style" value="instant"/>
    <iact:actionData xml:id="d44" ref="#d36"/>
  </iact:action>
  <iact:action type="add" startTime="106253">
    <iact:property name="dataType" value="strokeEraser"/>
    <iact:actionData xml:id="d45">
      <inkml:trace xmlns:inkml="http://www.w3.org/2003/InkML" xml:id="stk31" contextRef="#ctx0" brushRef="#br1">9322 19758 0</inkml:trace>
    </iact:actionData>
  </iact:action>
  <iact:action type="remove" startTime="106704">
    <iact:property name="style" value="instant"/>
    <iact:actionData xml:id="d46" ref="#d37"/>
  </iact:action>
  <iact:action type="add" startTime="106706">
    <iact:property name="dataType" value="strokeEraser"/>
    <iact:actionData xml:id="d47">
      <inkml:trace xmlns:inkml="http://www.w3.org/2003/InkML" xml:id="stk32" contextRef="#ctx0" brushRef="#br1">9369 21529 0</inkml:trace>
    </iact:actionData>
  </iact:action>
  <iact:action type="remove" startTime="107025">
    <iact:property name="style" value="instant"/>
    <iact:actionData xml:id="d48" ref="#d38"/>
  </iact:action>
  <iact:action type="add" startTime="107030">
    <iact:property name="dataType" value="strokeEraser"/>
    <iact:actionData xml:id="d49">
      <inkml:trace xmlns:inkml="http://www.w3.org/2003/InkML" xml:id="stk33" contextRef="#ctx0" brushRef="#br1">9417 21741 0</inkml:trace>
    </iact:actionData>
  </iact:action>
  <iact:action type="remove" startTime="107454">
    <iact:property name="style" value="instant"/>
    <iact:actionData xml:id="d50" ref="#d39"/>
  </iact:action>
  <iact:action type="add" startTime="107456">
    <iact:property name="dataType" value="strokeEraser"/>
    <iact:actionData xml:id="d51">
      <inkml:trace xmlns:inkml="http://www.w3.org/2003/InkML" xml:id="stk34" contextRef="#ctx0" brushRef="#br1">12744 21340 0,'24'0'35,"-1"0"-2</inkml:trace>
    </iact:actionData>
  </iact:action>
  <iact:action type="add" startTime="109935">
    <iact:property name="dataType"/>
    <iact:actionData xml:id="d52">
      <inkml:trace xmlns:inkml="http://www.w3.org/2003/InkML" xml:id="stk35" contextRef="#ctx0" brushRef="#br0">17370 590 0,'48'0'86,"-25"-24"-78,48 24 1,0 0-2,-24 0 8,47 0-12,-23 0 9,-24 0-9,48 0 7,-24 0-5,-1 0 3,-46 0 0,23 0 0,-23 0 2,-1 0 4,25 0-10,-25 0 11,1 0-6,-1 0-1,1 0-4,0 0 9,-1 0-6,24 0 2,1 0 14,-25 0-18,1 0 2,-1 0 11,1 0 7,0 0-17,-1 0 6</inkml:trace>
    </iact:actionData>
  </iact:action>
  <iact:action type="add" startTime="111966">
    <iact:property name="dataType"/>
    <iact:actionData xml:id="d53">
      <inkml:trace xmlns:inkml="http://www.w3.org/2003/InkML" xml:id="stk36" contextRef="#ctx0" brushRef="#br0">19282 1133 0,'24'-24'48,"-1"24"-36,48 0-6,-47 0 0,23 0 5,47 0-2,-47 0-5,48 0 3,23 0 5,-24 0-4,1 0 0,-25 0-1,1 0 1,24 0 0,-1 0-2,-47 0 1,48 0 1,-25 0 3,-46 0-6,23 0 6,-23 0-3,23 0 0,-23 0 1,23 0 6,0 0-9,-23 0 5,23 0-7,-24 0 7,48 0-6,-24 0 3,48 0 0,-72 0 0,25 0 1,-1 0-2,0 0 1,0 0 0,0 0 0,1 0 0,-25 0 0,24 0 2,48 0-4,-1 0 2,-47 0 0,24 0 0,0 0 3,-24 0-6,48 0 5,-25 0-4,-22 0 5,22 0-6,25 0 7,-72 0-8,72 0 4,-24 0 0,-24 0 0,0 0 0,24 0 0,23-23 0,-47 23 0,1 0 2,-1 0-3,24 0 0,-24 0 1,0 0 0,-23 0 0,23 0 0,24 0 10,-48 0-10,1 0 1,-1 0-1,1 0 0,0 0-3,-24-24 5,47 24-4,-24 0 10,1 0 9,0 0-7,-1 0-5,1 0 35,-1 0-32,1 0 16,0 0 19,-1 0 20</inkml:trace>
    </iact:actionData>
  </iact:action>
  <iact:action type="add" startTime="121125">
    <iact:property name="dataType"/>
    <iact:actionData xml:id="d54">
      <inkml:trace xmlns:inkml="http://www.w3.org/2003/InkML" xml:id="stk37" contextRef="#ctx0" brushRef="#br0">22964 2148 0,'23'0'10,"1"0"-3,-1 0 8,1 0 2,23 24-9,0-24 16,-23 0-17,0 0 2,23 0-2,0 23 3,0-23-3,24 0 3,-47 0-4,46 0 5,1 24-6,-24-24 3,1 0 1,22 0 0,-46 0-4,47 0 3,-48 0 0,25 0 0,22 0 0,-46 0 1,0 0 5,23 0-4,0 0-4,0 0-4,-23 0 6,47 0 0,-48 0 1,24 0-2,1 0 1,-25 0 2,24 0-2,-23 0-2,23 0 5,24 0-4,-47 0 2,23 0-3,0 0 0,-23-24 4,23 24-3,0 0 2,-23 0-3,23 0 2,-24 0 0,25 0 2,-1 0-2,-24 0-2,1 0 2,0 0 1,-1-23 0,24 23-3,-23 0 10,0 0-7,-1 0-1,24 0-1,-23 0 2,23 0-2,-23 0 4,-1 0-5,25 0 4,-25 0-5,1 0 4,23 0 0,-23 0 2,-1 0-7,1 0 3,23 0 1,0 0 0,-23 0 0,-1 0 0,1 0 1,0 0-2,23 0 10,-24 0-10,1 0 11,0 0-12,-24-24 2,23 24 1,24 0-1,1 0 11,-25 0-13,24 0 10,-23 0 0,0 0-5,-1 0-8,1 0 5,-1 0 1,1 0-1,0 0-1,23 0 3,-24 0 5,1 0-8,0 0 10,23 0-10,-24 0 10,1 0-10,0 0 1,-1 0 9,1 0-8,-1 0 8,1 0 0,0 0-11,-1 0 8,1 0-2,-1 0 1,1 0-6,0 0 4,-1 0 4,1 0-8</inkml:trace>
    </iact:actionData>
  </iact:action>
  <iact:action type="add" startTime="135358">
    <iact:property name="dataType"/>
    <iact:actionData xml:id="d55">
      <inkml:trace xmlns:inkml="http://www.w3.org/2003/InkML" xml:id="stk38" contextRef="#ctx0" brushRef="#br0">5853 17728 0,'24'0'56,"-1"0"-48,1 0 4,0 0-9,23 0 14,0 0-7,0 0-5,0 0 5,1 0-1,-1 0-3,24 0 2,-24 0 1,0 0-2,47 0 1,-46 0 2,-1 0-5,-23 0 5,23 0 2,0 0-9,0 0 18,-23 0-15,-1 0-1,1 0 2,0 0 1,23 0 15,-24 0-17,1 0-2,23 0 5,0 0-1,1 0-2,-25 0 2,1 0 2,23 0-4,-23 0 4,-1 0-4,1-24 3,-1 24-2,25 0 4,-25 0 5,1 0-11,-1 0 3,1 0 1,0 0-2,23 0 3,-24 0 4,1 0-6,0 0 8,-1 0-8,1 0 0,-1 0 16,1 0-7,0 0 6,-1 0 4,1 0-10,-1 0 3,1 0-2,0 0 95,-1 0 92</inkml:trace>
    </iact:actionData>
  </iact:action>
  <iact:action type="add" startTime="139807">
    <iact:property name="dataType"/>
    <iact:actionData xml:id="d56">
      <inkml:trace xmlns:inkml="http://www.w3.org/2003/InkML" xml:id="stk39" contextRef="#ctx0" brushRef="#br0">8709 17751 0,'24'0'47,"-1"0"-38,1 0-3,-1 0 3,1 0 0,23 0-3,-23 0 2,23 0 1,0 0 5,0 0-13,-23 0 8,23 0 5,-23 0-4,-1 0-7,1 0 6,0 0 6,-1 0-8,1 0 7,-1 0-7,1 0 2,0 0 14,23 0-12,-24 0 2,1 0-4,0 0 0,23 0-1,-24 0-1,1 0 0,23 0 1,0 0 9,-23 0-9,23 0 1,0 0-1,1 0 6,-25 0 2,24 0-8,-47 24 0,24-24 3,0 0-5,-1 0 1,1 0 1,-1 0 1,1 0 6,23 0-5,0 0 5,1 0-7,-25 0-1,1 0 2,-1 0 1,25 0-4,-1 0 4,-24 0-5,25 0 6,-25 0-6,24 0 6,-23 0-6,0 0 6,-1 0-4,1 0-1,-1 0 4,25 0 0,-1 0 3,-24 0-5,25 0 1,-1 0-3,-24 0 2,48 0 2,0 0-4,-47 0 4,46 0-2,-46 0-1,23 0 1,0 0 2,1 0-4,-1 0 1,0 0 2,0 0 6,0 0-4,-23 0-5,23 0 5,0 0 3,1 0-8,-25 0 3,24 0-1,1 0 8,-1 0-8,-24 0 1,48 0-3,-47 0 4,47 0-2,-1 0-2,-46 0 2,47-24 0,-24 24 0,24 0 0,-48 0 0,1 0 0,0 0 0,23 0 3,-24 0-5,1 0 4,0 0-5,-1 0 7,24 0-8,-23 0 5,0 0-2,23 0 2,-24 0-1,25 0-1,-25 0 1,24 0 16,-23 0-8,0 0 10,-1 0-19,1 0 0,-1 0 1,1 0 2,23 0 6,-23 0-10,-1 0 10,1 0 0,0 0 9,-1 0-9</inkml:trace>
    </iact:actionData>
  </iact:action>
  <iact:action type="remove" startTime="143906">
    <iact:property name="style" value="instant"/>
    <iact:actionData xml:id="d57" ref="#d55"/>
  </iact:action>
  <iact:action type="add" startTime="143921">
    <iact:property name="dataType" value="strokeEraser"/>
    <iact:actionData xml:id="d58">
      <inkml:trace xmlns:inkml="http://www.w3.org/2003/InkML" xml:id="stk40" contextRef="#ctx0" brushRef="#br1">12532 21458 0</inkml:trace>
    </iact:actionData>
  </iact:action>
  <iact:action type="remove" startTime="144289">
    <iact:property name="style" value="instant"/>
    <iact:actionData xml:id="d59" ref="#d56"/>
  </iact:action>
  <iact:action type="add" startTime="144295">
    <iact:property name="dataType" value="strokeEraser"/>
    <iact:actionData xml:id="d60">
      <inkml:trace xmlns:inkml="http://www.w3.org/2003/InkML" xml:id="stk41" contextRef="#ctx0" brushRef="#br1">16190 21434 0</inkml:trace>
    </iact:actionData>
  </iact:action>
  <iact:action type="remove" startTime="145304">
    <iact:property name="style" value="instant"/>
    <iact:actionData xml:id="d61" ref="#d54"/>
  </iact:action>
  <iact:action type="add" startTime="145311">
    <iact:property name="dataType" value="strokeEraser"/>
    <iact:actionData xml:id="d62">
      <inkml:trace xmlns:inkml="http://www.w3.org/2003/InkML" xml:id="stk42" contextRef="#ctx0" brushRef="#br1">29123 5760 0,'0'23'16,"24"1"8</inkml:trace>
    </iact:actionData>
  </iact:action>
  <iact:action type="add" startTime="145688">
    <iact:property name="dataType" value="strokeEraser"/>
    <iact:actionData xml:id="d63">
      <inkml:trace xmlns:inkml="http://www.w3.org/2003/InkML" xml:id="stk43" contextRef="#ctx0" brushRef="#br1">28061 4367 0</inkml:trace>
    </iact:actionData>
  </iact:action>
  <iact:action type="remove" startTime="146040">
    <iact:property name="style" value="instant"/>
    <iact:actionData xml:id="d64" ref="#d53"/>
  </iact:action>
  <iact:action type="add" startTime="146044">
    <iact:property name="dataType" value="strokeEraser"/>
    <iact:actionData xml:id="d65">
      <inkml:trace xmlns:inkml="http://www.w3.org/2003/InkML" xml:id="stk44" contextRef="#ctx0" brushRef="#br1">27943 4721 0,'0'24'8</inkml:trace>
    </iact:actionData>
  </iact:action>
  <iact:action type="remove" startTime="146671">
    <iact:property name="style" value="instant"/>
    <iact:actionData xml:id="d66" ref="#d52"/>
  </iact:action>
  <iact:action type="add" startTime="146672">
    <iact:property name="dataType" value="strokeEraser"/>
    <iact:actionData xml:id="d67">
      <inkml:trace xmlns:inkml="http://www.w3.org/2003/InkML" xml:id="stk45" contextRef="#ctx0" brushRef="#br1">23860 4367 0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38:33.3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</inkml:definitions>
  <iact:action type="add" startTime="9423">
    <iact:property name="dataType"/>
    <iact:actionData xml:id="d0">
      <inkml:trace xmlns:inkml="http://www.w3.org/2003/InkML" xml:id="stk0" contextRef="#ctx0" brushRef="#br0">2455 3210 0,'47'0'54,"-23"0"-45,-1 0 0,24 0-1,1 0 1,-1 0-2,-24 0 2,48 0-2,-24 0 2,-23 24-2,47-24 2,23 0-2,-23 0 2,23 0-2,-23 0 1,47 0 0,-23 0 0,-25 0 0,25 0 1,-24 0-4,23 0 5,-47 23-2,24-23 0,23 0 0,-46 0 0,22 0 0,25 0 0,-72 0 0,48 0-1,0 0 3,-24 0-3,24 0 2,-47 0-2,46 0 2,1 0-2,-24 0 2,24 0-2,0 0 2,0 0-2,23 0 2,-23 0-2,23 0 1,-23 0 0,47 0 0,24 0 0,-95 0-2,71 0 2,-24 0 0,1 0 0,-1 0 0,-47 0 0,48 0 0,-24 0 2,-24 0-2,71 0 0,-47 0-2,-1 0 4,-22 0-4,23 0 4,-1 0-3,-22 0 0,22 0 1,1 0 2,-24 0-2,48 0-2,-24 0 4,-1 0-4,25 0 2,-1 0 0,1 0 0,-25 0 1,1 0 2,24 0-3,-1 0 0,-23 0 0,23 0 0,1 0-3,-48 0 5,47 0-3,-23 0 3,23 0-4,-46 0 3,46 0-2,0 0 3,1 0-4,-48 0 4,24 0-4,0 0 3,-24 0-4,24 0 7,-1 0-5,-46 0 0,47 0 1,-24 0-1,-23 0 0,46 0 2,-22 0 6,-25 0-6,1 0-1,-1 0 1,1 0-2,0 0 2,-1 0 7,1 0-9,-1 0 10,25 0-3,-25 0 13,1 0-12</inkml:trace>
    </iact:actionData>
  </iact:action>
  <iact:action type="add" startTime="14598">
    <iact:property name="dataType"/>
    <iact:actionData xml:id="d1">
      <inkml:trace xmlns:inkml="http://www.w3.org/2003/InkML" xml:id="stk1" contextRef="#ctx0" brushRef="#br0">2644 6704 0,'23'0'72,"24"0"-62,-23 0-4,47 0 2,-24 0-1,0 0 1,24 0 0,-24 0 0,24 0 1,23 0 2,-23 0-3,-24 0 1,48 24-2,-1-1 2,-23-23-2,0 0 2,47 0-4,-24 0 3,24 0 0,-23 0 1,-1 24-2,-47-24 2,24 0-2,23 0 1,-23 0-2,0 0 4,0 0-2,23 0 0,-47 0 0,48 0 0,-1 0-2,-23 0 2,23 0 0,1 0 2,-1 23-2,-23-23-1,23 0 3,1 0-3,-24 0 2,-1 24-4,25-24 6,-24 0-4,23 0 2,24 24-2,-47-24 1,23 0-2,1 0 2,-1 0 2,-47 0-4,48 0 3,-1 0-2,-23 0 1,23 0 0,1 0 1,-1 0-2,24 23 3,-23-23-2,-1 0 0,-23 0-2,47 0 5,-24 0-4,1 0 2,-48 0-2,24 24 2,-1-1-2,1-23 2,-24 0-2,48 0 2,-24 0-2,-48 0 2,48 0-2,0 0-1,-24 0 4,24 0-2,0 0-2,-48 0 4,48 0-3,0 0 1,-48 0-1,25 0 1,-1 0 0,0 0 0,24 0 1,-24 0 2,24 0-3,0 0-1,-48 0 3,48 0-3,0 0-2,-48 0 4,48 0-3,24 0 2,-48 0 0,47 0 0,1 0 1,-1-23-2,-23 23 1,23 0 0,1 0 0,-1 0 0,-23 0 0,23 0 0,1 0 1,-1 0-1,-47 0 0,24 0-1,23 0 2,1 0 0,-24 0-1,23 0 0,0 0-1,1 0 3,-24 0-3,-1 0 1,48 0 0,-23 0-2,23 0 4,0 0-4,0 0 4,47 0-2,-94 0-2,47 0 2,23 23 1,-46-23 0,23 0-1,-47 0-1,47 0 2,-24 0-1,24 0 2,0 0-6,-71 0 5,48 0-2,-25 0 2,1 0-1,0 0 0,-24 0 0,48 0 1,-1 0-3,0 0 4,1-23-4,-24 23 3,23 0-2,24 0 2,-24 0-1,24 0-1,-47 0 1,47 0 0,-23 0 0,23-24 0,-24 24 0,48 0 1,23 0-1,-47 0 0,23 0-1,25 0 1,-48 0 0,23 0 1,1 0-2,-24 0 2,47 0-1,-47 0-1,0 0 3,0 0-4,0 0 4,24 0-3,-24 0 0,-24 0 2,-47 0-2,48 0 2,-24 0-2,-24-23 4,0 23-1,-23 0-3</inkml:trace>
    </iact:actionData>
  </iact:action>
  <iact:action type="add" startTime="19366">
    <iact:property name="dataType"/>
    <iact:actionData xml:id="d2">
      <inkml:trace xmlns:inkml="http://www.w3.org/2003/InkML" xml:id="stk2" contextRef="#ctx0" brushRef="#br0">2526 10788 0,'47'0'24,"0"0"-7,-23 0-9,46 0 1,1 0-2,0 0 1,-47 0 0,70 23 0,0 1 0,-70-24 0,70 0 0,1 0 0,-24 0 0,47 0 0,-48 0 0,25 0 0,-24 0 0,-24 0 0,47 0 0,-23 0 0,-24 0 1,24 0-2,0 0 2,-48 0-2,48 0 2,-24 0-2,1 0 2,-1 0-2,24 0-1,-48 0 2,48 0 1,0 0-2,-48 0 2,25 24-2,22-24 1,1 0 0,0 0 0,0 0 0,-24 0 0,24 0 0,23 0 2,-47 0-2,24 0 0,0 0 1,-24 0-2,24 0 2,-24 0-2,-23 0 2,23 0-2,0 0 2,0 0-2,1 0 3,-25 0-6,24 0 4,-23 0 0,0 0 0,23 0 0,-24 0 0,25 0 1,-1 0-2,-24 0 1,25 23 0,-1-23 0,0 0 8,-23 0-7,46 0-1,-46 0 1,23 0-1,24 0-2,-24 0 4,24 0-2,24 0 0,-25 0-1,-22 0 2,46 0-3,-23 0 4,0 0-4,-1 0 4,25 0-4,-24 0 3,-1 0-2,25 0 2,-1 0-2,24 0 5,-71 0-4,24 0-3,24 0 2,-25-23 1,-22 23 1,22 0-1,-46 0-1,23-24 1,0 24 1,-23 0-2,0 0 1,23 0 0,0 0 8,-23 0-6,-1 0-4,1 0 5,-1 0-4,1 0 1,0 0-2,-24-24 4,23 24-3,1 0 0,-1 0 1,1 0 1,0 0-2,-1 0 1,-23-23 0,47 23 0,-23 0 10,23 0-10,-23 0 0,23 0 8,0 0 0,0 0-2,-23 0-3,0 0-4,-1 0 3,24 0 4,-23 0-6,0 0 1,23 0-2,-24 0 1,1 0 0,0 0-2,-1 0 12,24 0-10,-23 0 8,0 0-8,23 0 1,0 0 6,0 0-9,-23 0 5,23 0-4,-23 0 2,46 0-2,-22 0 2,-1 0-4,-24 0 5,25 0-4,-25 0 2,24 0 1,-23 0-2,23 0 1,-23 0 0,23 0 1,0 0-1,0 0 7,24 0 2,-47 0-9,23 0 1,0 0-1,0 0 0,1 0 0,22 0 0,-22 0 0,22 0 0,1 0 0,-24 0 0,48 0 1,-24 0-2,-24 0 2,47 0-2,1 23 1,-48-23 0,24 0-2,-1 0 4,1 0-2,-47 0-2,47 0 2,-24 0 2,-24 0-2,25 0-2,-25 0 6,1 0-4,23 0 0,-23 0 0,23 0 0,-24 0 0,48 0-1,-24 0 1,1 0-2,22 0 3,1 0-1,-24 0 1,24 0-2,0 0 2,-24 0-2,48 0 1,-25 0-2,1 0 5,-24 0-4,1 0-1,22 0 4,-22 0-4,46 0 3,-23 24 0,-48-24-1,48 24 2,0-24-6,-24 0 6,0 23-4,24-23 4,-24 0-2,24 0 0,0 0 1,-24 0-2,0 0 1,24 0 0,0 0 1,-24 0-4,24 0 5,0 0-2,0 0 1,-1 0-3,1-23 1,0 23 1,0 0 0,0 0 1,-1 0-2,-22 0 2,22 0-2,25 0 1,-72 0 0,25 0 2,22 0-2,-46 0-1,23 0 2,-23 0-1,-1-24 0,1 24 0,0 0 0,-1 0 1,1 0-2,-1 0 9,1 0-7,0 0-2,-1 0 8,1 0-5,-1 0-3,1 0 2,0 0-2,-1 0 1,1 0 6,-1 0-4,1 0 14</inkml:trace>
    </iact:actionData>
  </iact:action>
  <iact:action type="add" startTime="27333">
    <iact:property name="dataType"/>
    <iact:actionData xml:id="d3">
      <inkml:trace xmlns:inkml="http://www.w3.org/2003/InkML" xml:id="stk3" contextRef="#ctx0" brushRef="#br0">3116 4084 0,'23'0'76,"1"0"33,-1 0-101,1 0 8,0 0-7,23 0 7,0 0-8,0 0 9,-23 0-10,23 0 2,0 0-4,-23 0 13,-1 0-10,1 0 14,0 0-11,-1 0-4,1 0 9,23 0-10,0 0 11,-23 0 0,23 0-8,-23 0-4,-1 0 5,1 0-2,-1 0 1,1 0-2,0 0 0,23 0 10,-24 0-2,1 0-7,0 0 1,-1 0-3,24 0 5,1 0-6,-1 0 12,-24 0-9,1 0 0,23 0 0,-23 0 8,23 0-8,24 0 8,-48 0-9,1 0 1,23 0 1,-23 0-2,-1 0 1,1 0 0,23 0 0,0 0 1,-23 0-2,47 0 3,-48 0-4,48 0 4,0 0-3,-47 0 2,46 0-1,1 0 0,-47 0-2,47 0 2,-1 0 0,-22 0 0,-1 0 1,0 0-2,-23 0 1,46 0 1,-46 0-2,0 0 2,46 0-2,1 0 1,-47 0 1,-1 0-1,25 0-1,22 0 2,-22 0-2,22 0 2,1 0 0,-47 0-3,47 0 4,-48 0-3,48 0 2,-24 0-2,-23 0 2,23 0-3,0 0 2,-23 0 0,23 0 1,-23 0-1,23 0 0,0 0 0,-23 0-1,47 0 2,-1 0-2,-22 0 3,22 0-4,-22 0 3,-1 0-2,24 0 1,-48 0 0,48 0 0,-24 0 0,0-24 2,48 24-4,-24 0 5,-1 0-6,-46 0 6,47 0-4,0 0 1,-24 0-2,24 0 2,-1 0 1,-22 0-2,22 0 2,1 0 0,-24 0-3,1 0 2,22 0 0,-22 0 1,-1 0-2,24 0 3,-24 0-3,0 0 2,24 0-2,-24 0 1,47 0 1,-46 0-1,-1 0 0,24 0 0,-1 0 0,-46 0-1,47 0 0,23 0 3,-47 0-1,24 0-2,0 0 1,-24 0 0,24 0 0,0 0 0,-24 0 0,24 0 0,0 0 0,-24 0-2,24 0 4,23 0-2,-47 0 0,24 0 0,0 0 0,-24 0 0,47 0 0,-46 0 0,-1 0 0,24 0 0,-24 0-1,0 0 3,24 0-3,0 0 2,-48 0-2,48 0 1,23 0 0,-70 0 1,70 0-3,1 0 1,-1 0 2,-47 0-2,71 0 1,24-24 0,-24 24 0,0 0 2,-24 0-3,-23 0 2,24 0-3,-25 0 3,25 0-2,-72 0 1,48 0 0,-47 0 0,47 0 1,-24 0-2,0 0 3,0 0-4,0 0 4,-23 0-4,23 0 2,24 0 1,-24 0 0,0 0-2,48 0 0,-48-23 1,0-1 0,24 24 0,-47 0 1,46 0-2,1-23 1,24 23 0,-48 0 0,0 0 0,0 0 0,0 0 1,24 0-2,-47-24 1,23 24 0,0 0 1,-23 0-1,23-24 1,0 24-3,-23 0 2,-1 0 1,1 0-2,23 0 2,-23 0 7,-24-23 0,23 23-9,1 0 2,0 0 1,-1 0 11,1 0-12,-1 0-2,1 0 1,0 0 0,-1 0 1,1 0-1,-1 0 0,1 0 0,0 0-1,23-24 9,-24 24 2,1 0 21,-24-23-23,24 23-1,-1 0 4</inkml:trace>
    </iact:actionData>
  </iact:action>
  <iact:action type="add" startTime="32062">
    <iact:property name="dataType"/>
    <iact:actionData xml:id="d4">
      <inkml:trace xmlns:inkml="http://www.w3.org/2003/InkML" xml:id="stk4" contextRef="#ctx0" brushRef="#br0">3139 4981 0,'24'0'72,"-1"0"-65,1 0 11,23 0-10,24 0 6,0 23-4,-24-23-2,24 24 1,-24-24-1,24 0-1,0 0 1,-24 0 1,0 0-2,0 0 2,24 0-2,-47 0-1,46 0 3,-46 0-1,70 23-1,-46-23 3,22 0-3,-22 0 1,-1 0 0,0 0-1,47 0 1,1 0 0,-1 0 0,-23 0 0,23 0 0,-23 0 0,24 0 0,-48 0 1,24 0-1,-1 0 0,-22 0 0,-1 0 0,-24 0 1,48 0-2,-24 0 2,1 0 7,22 24-9,-46-24 2,23 0-3,-23 0 4,23 0-3,0 0 1,-23 0 0,47 0 0,-1 0 0,-46 0 0,23 0 1,24 0-1,-47 0-1,23 0 1,0 0 0,24 0 0,-24 0 0,0 0-1,24 0 3,-24 0-4,0 0 3,24 0-1,-23 0 0,-1 0-1,0 0 3,-23 0-4,23 0 2,0 0 0,0 0 0,0 0 0,24 0 2,-47 0-4,47 0 2,-24 0 0,0 0 0,24 0 0,-48 0 0,48 0 2,0 0-2,-24 0 0,0 0-2,1 0 4,-25 0-2,48 0 0,-24 0-1,-23 0 3,47 0-3,-24 0 3,0 0-4,24 0 3,-24 0-2,0 0 2,0 0-2,-23 0 2,47 0-4,-48 0 3,48 0 2,-24 0-2,-23-24 0,47 24 0,0 0-2,-24 0 4,24 0-2,-24 0-2,-24 0 4,48 0-3,0 0 0,-47 0 1,46 0 2,1 0-4,-24 0 4,24 0-3,0 0 3,-24 0-3,24 0 2,0 0-2,0 0 2,-1 0-2,25 0 2,23 0-2,-47 0 2,47 0-2,-24 0 1,0 0-2,1-23 4,-1 23-2,-23-24 2,23 24-4,-23 0 0,24 0 2,-48 0 3,71 0-4,-24 0 1,1 0 0,-48 0-2,71 0 4,-24 0-4,-23 0 4,0 0-2,0 0 1,-1 0-3,-46-23 1,23 23 3,-23 0 5,-1 0-6,1 0 15,0 0-16,46 0 6,1 0-4,0 0-2,47 0 0,-24 0-2,24 0 2,-23 0 0,-24 0 2,47 0-2,23 0 0,-70 0 0,23 0 0,1 0 0,-72 0 0,48 0 0,0 0 1,-24 0-2,0 0 1,24 0-2,-47 0 5,47 0-4,-24 0 1,-24 0 0,48 0-2,-24-24 4,1 24-2,-1 0 0,24 0-2,-48 0 2,24 0 2,-23 0-4,23 0 3,24 0-1,-24 0-1,24 0 2,-24 0-2,-23 0 2,47-24 2,-1 24-2,-46 0-2,23 0 2,0 0-7,1 0 15,-25 0-9,24 0 0,-23 0 0,0 0 0,23 0 0,0 0 9,0 0-10,-23 0 1,23 0 0,-23 0 2,23 0-3,-24 0 1,1 0-1,23 0 2,-23 0 0,-1 0 7,1 0-10,0 0 12,-1 0-2,1 0-2,-1 0 43</inkml:trace>
    </iact:actionData>
  </iact:action>
  <iact:action type="add" startTime="39743">
    <iact:property name="dataType"/>
    <iact:actionData xml:id="d5">
      <inkml:trace xmlns:inkml="http://www.w3.org/2003/InkML" xml:id="stk5" contextRef="#ctx0" brushRef="#br0">16591 3328 0,'-47'24'91,"47"23"-87,-47-23 3,23-1 2,-46 24-1,-1-23-1,24 47 1,-71-24 2,70 24-4,-70 0 5,48-48-6,46 25 3,-47-1 0,24-24 3,23 25-6,1-25 3,-1-23 1,1 24-1,-1-24-1,0 23 18,1-23-9,23 24-1,-24-24-5,24 24-2,-23-24-2,-1 23 12,24 1 15</inkml:trace>
    </iact:actionData>
  </iact:action>
  <iact:action type="add" startTime="40533">
    <iact:property name="dataType"/>
    <iact:actionData xml:id="d6">
      <inkml:trace xmlns:inkml="http://www.w3.org/2003/InkML" xml:id="stk6" contextRef="#ctx0" brushRef="#br0">15482 3635 0,'0'24'92,"0"-1"-87,0 25 12,0-25-9,0 1-2,0 23 4,0-23-3,-23 23 1,23 0-1,0-23 2,-24-1-2,24 1 3,0-1-4,0 1 3,0 0-2,-24-1 9,24 1 9,0-1 16,0 1-9,0 0-15,-23-24-10,23 23 18,0 1-20,0-1 22,0 1-4,23-24-14,25 0-4,-25 0 4,72 0-2,-25 0 4,1 0-4,24 0 1,-1 0 0,0 0 0,-23 0 0,24 24 0,-1-24 0,-23 0 0,-24 0-1,-23 0 0,-1 0 2,1 0-2,-1 0 3,1 0-4,0 0 35,-1 0 8</inkml:trace>
    </iact:actionData>
  </iact:action>
  <iact:action type="add" startTime="44214">
    <iact:property name="dataType"/>
    <iact:actionData xml:id="d7">
      <inkml:trace xmlns:inkml="http://www.w3.org/2003/InkML" xml:id="stk7" contextRef="#ctx0" brushRef="#br0">3163 5878 0,'23'0'23,"1"0"-15,0 0 0,-1 0 1,1 0-2,-1 0 1,25 0 0,-1 0 12,24 0-12,-48 0 2,24 0-6,-23 0 5,23 0-3,0 0 3,-23 0-1,0 0-2,-1 0 3,1 0-1,23 0-1,0 0 2,0 0-1,24 0 0,-24 0 0,24 0-1,0 0 2,-24 0-2,24 0 1,0 0 0,-24 0 0,24 0 0,0 0 2,-24 0-4,24 0 4,23 0-2,0 0 2,-23 0-4,0 0 3,23 0-4,-23 0 6,0 0-4,23 0 2,1 0-2,-24-24 2,23 24-3,-23 0 3,23 0-1,-47 0 0,24 0 0,24 0 0,23 0 0,-95 0 0,48 0-1,0 0 2,-24 0-1,24 0-2,0 0 5,-24 0-4,24 0 2,0 0-2,-24 0 2,24 0-2,23 0 2,-47 0-2,24 0 2,0 0-2,-24 0 2,24 0-2,0 0 2,-24-24-2,24 24 2,-1 0-2,-46 0-1,47 0 2,0 0 2,-24 0-4,47 0 2,1-23 0,-48 23 0,0 0 2,24 0-2,23 0 0,-47 0 0,24 0 0,24 0-2,-48 0 5,47 0-1,-23 0-5,0 0 1,23 0 2,1 0 4,-25 0-3,1 0-4,24 0 4,-25 0-4,25 0 5,-48 0-2,47 0 0,-46 0 0,-1 0 0,24 0 0,23 0 0,-70 0 0,23 0 0,24 0 0,-24 0 0,24 0 0,-1 0 0,-22 0 0,-1 0 0,24 0 1,-24 0-2,24 0 3,23 0-6,-47 0 4,48 0 1,-25 0-2,1 0 3,24 0-4,-25 23 4,25-23-4,-48 0 2,47 0 2,1 0-4,-72 0 2,48 0 0,0 0 0,-24 0 0,24 0 0,0 0 1,-48 0-2,48 0 1,0 0 1,-24 0-1,24 0-1,-24 0 2,0 0-2,1 0 3,22 0-4,-46 0 2,47 0 0,-48 0 0,25 0 0,-1 0 0,-24 0 1,25 0-1,-25 0 0,24 0 0,-23 0 0,0 0-1,23 0 2,-24 0-2,25 0 10,-25 0-2,1 0-6,-1 0 6,1 0-6,23 0 0,-23 0-3,23 0 5,-23 0-6,46 0 3,-22 0 2,-25 0-1,24 0-3,1 0 1,-25 0 1,24 0 0,-23 0 1,23 0-2,-23 0 1,-1 0 0,48 0 2,-47 0-3,47 0 1,-1 0-1,-46 0 2,47 0-2,0 0 1,-24 0 0,24 0 1,23 0-2,-47 0 3,24 0-4,0 0 4,-24 0-4,47 0 5,-46 0-4,-1 0-1,47 0 2,1 0 0,-25-23 1,-22 23 0,22 0-3,1 0 3,-47 0-2,47 0 1,-1 0 0,-46 0 0,47 0 0,0 0 0,-48 0 0,24 0 0,24 0 0,-24 0 0,24 0 0,0 0 0,-47 0 2,46 0-4,-22 0 4,46 0-4,-23 0 4,0 0-3,-24 0 0,0 0 2,24 0-2,-24 0 1,0 0 0,24 0 0,0 0 8,-24 0 0,-23 0-8,-24 23 0,47-23 0,-24 0 1,25 0 0,-1 0-2,0 0 10,-23 0-10,23 0 2,-24 0-1,25 0 0,-1 0-2,-24 0 5,25 0-4,22 0 2,-46 0-4,47 0 5,-47 0-3,23 0 2,0 0-2,0 0 9,-23 0-7,-1 0-1,1 0 0,0 0 0,-1 0 6,1 0 2</inkml:trace>
    </iact:actionData>
  </iact:action>
  <iact:action type="add" startTime="53655">
    <iact:property name="dataType"/>
    <iact:actionData xml:id="d8">
      <inkml:trace xmlns:inkml="http://www.w3.org/2003/InkML" xml:id="stk8" contextRef="#ctx0" brushRef="#br0">18598 1817 0,'0'24'153,"-24"-24"-114,-23 0-17,23 24-12,24-1-2,-23-23 0,-1 0-2,0 24 2,24 0 2,-47-24-4,47 23 3,-47-23 0,23 47 0,-23-47-2,47 24 2,-23-24-2,-1 24 1,24-1 0,-47 1 3,23-24-8,1 23 13,-1 1-8,0 0 1,-23-24 6,24 0-7,23 23 0,0 1 1,-24-24 2,-23 23-4,47 1 2,-24 0 12,1-24-12,23 23 16,-24 1-11,0-24-4,1 23 6,-1 1-10,1 0 5,-1-1-5,-23 24 8,23-23-6,24 0 8,-23-1-8,-1-23 0,0 47 0,1-23 0,-1 23 0,1-47 1,-1 47 7,0-23-9,-23-24 1,24 0 0,-1 24 0,0-1 3,1 1 3,-24 0-6,47-1 4,-24-23-9,0 24 8,24-1-5,-23-23 2,-24 48 0,47-25 7,-48 1-4,25-1 2,-1 1-5,1 0 0,-1-24 0,0 23 0,24 1 0,-23-1 0,-1 1 1,1 0 7,-1-1-9,0 1 10,1-24-8,-1 47-2,1-47 3,-1 0 6,0 24-10,1-1 2,23 1 0,-24-24-1,1 23 1,-1 25 1,0-1 7,1-47-8,-1 0 0,24 23-1,0 1 2,-24-24 6,-23 0-6,47 24-2,-23-1 9,-1 1-6,0-24 6,1 24 1,-1-24-12,24 23 6,-47-23-6,23 24 3,24-1 0,-47 1 8,24-24-8,23 24 0,-24-1 0,0-23 8,1 24 10,23-1-18,-24-23 8,1 0 9,23 24 22,-24-24 0,-23 0 353,47 24-385,-24-1 1,1-23 0,-1 0 18,0 0-18,1 24-8,23-1 9,-24-23-10,24 24 2,-47-24-2,23 24 9,1-24 0,23 23-7,-24-23-2,1 0 2,-1 24-2,0-24 18,1 0-11,23 23-7,-24-23 12,1 24-11,-1-24 16,0 0-17,24 24 2,-23-24-2,23 23 2,-24-23 47,1 0-40,-1 24 32,0-1-17</inkml:trace>
    </iact:actionData>
  </iact:action>
  <iact:action type="add" startTime="62190">
    <iact:property name="dataType"/>
    <iact:actionData xml:id="d9">
      <inkml:trace xmlns:inkml="http://www.w3.org/2003/InkML" xml:id="stk9" contextRef="#ctx0" brushRef="#br0">18527 3753 0,'0'0'1,"0"24"113,-24-1-108,1 25 4,-48-1-4,47-24 1,-23 25 3,-71 22-5,94 1 5,-23-24-2,0 1 0,-24 22 0,0-22-2,48-25 10,-24 1-5,23 23-6,0-23 6,1-24-5,-24 71 2,-1-48 7,25 24-5,23-23-1,-24 0-4,1-1 4,-25 1-2,48-1 9,-23 1 228,23 0-236,-24-24-1,24 23 2,-23-23 6,23 24-9,-24-1 11,0-23-9,24 24-1,0 0 2,0-1 6,0 1-7,-23-24 1,23 23-3,-24-23 2,24 24 0,-23-24 0,23 24 0,0-1 9,-24 1-9,0-1 0,24 1 8,-23 0-1,-1-1 1,1-23 2,23 24 5,-24 0-13,0-1 13</inkml:trace>
    </iact:actionData>
  </iact:action>
  <iact:action type="add" startTime="63558">
    <iact:property name="dataType"/>
    <iact:actionData xml:id="d10">
      <inkml:trace xmlns:inkml="http://www.w3.org/2003/InkML" xml:id="stk10" contextRef="#ctx0" brushRef="#br0">17276 4603 0,'0'47'112,"0"-23"-100,-24 23-5,1 24 1,23-48 0,0 25 1,-24-1-3,24-24 1,0 48 0,0-24 2,0-23-2,0 23 2,0 1-1,-23-25 0,-1 24 0,24-23 0,-24 23 6,1-23-4,23-1 6,0 1-9,-24-24 2,24 24 7,47-24 126,-23 0-134,0 0 0,23 0 2,-24 0-3,48 0 2,24 0-2,-48 0 0,24 0 2,23 0 0,-47 0-2,48 0 0,-25 0 2,25 0-1,-48 0-1,0 0 1,-23 0 0,23 0 0,0 0 1,0 0-1,1 0-1,-25 0 2,1 0 7,-1 0 0</inkml:trace>
    </iact:actionData>
  </iact:action>
  <iact:action type="add" startTime="69447">
    <iact:property name="dataType"/>
    <iact:actionData xml:id="d11">
      <inkml:trace xmlns:inkml="http://www.w3.org/2003/InkML" xml:id="stk11" contextRef="#ctx0" brushRef="#br0">15529 2290 0,'-23'23'137,"23"1"-128,-47-24-2,-1 71 2,-22-24-1,46 24 1,-23-24-6,-24 0 5,0 24 2,24-24-4,-24 0 6,48 1-8,-25-1 9,25-24-7,-24 1 2,-1 23 0,1-23 1,24-1-3,-25 1 3,48 0-3,-47-1 4,24-23-4,23 24 1,-48-1 2,25 1-1,-1-24 0,-23 47 1,-24 0-2,48 1 3,-1-48-4,-47 47 4,71-24-5,-23 1 5,-1-24-2,0 24 1</inkml:trace>
    </iact:actionData>
  </iact:action>
  <iact:action type="add" startTime="70391">
    <iact:property name="dataType"/>
    <iact:actionData xml:id="d12">
      <inkml:trace xmlns:inkml="http://www.w3.org/2003/InkML" xml:id="stk12" contextRef="#ctx0" brushRef="#br0">14231 2785 0,'0'24'79,"0"23"-69,0 24-3,0-24 1,0 0 0,0 1 0,0-25 0,0 24 1,0 1-2,0-25 1,0 24 0,0 1 0,0-1 8,0-24 0,0 25-9,0-25 10,0 24-11,0-23 2,0 0 10,0-1-11,0 1 28,0 0-26,0-1 6,24-23 103,23 0-112,24 0 5,47-23-3,24-25 0,-48 48-3,24-47 8,47 47-10,-70-47 10,-1 47-9,-23 0 6,0-24-2,-48 24 0,1 0-2</inkml:trace>
    </iact:actionData>
  </iact:action>
  <iact:action type="add" startTime="82858">
    <iact:property name="dataType" value="strokeEraser"/>
    <iact:actionData xml:id="d13">
      <inkml:trace xmlns:inkml="http://www.w3.org/2003/InkML" xml:id="stk13" contextRef="#ctx0" brushRef="#br1">12933 6680 0</inkml:trace>
    </iact:actionData>
  </iact:action>
  <iact:action type="add" startTime="83697">
    <iact:property name="dataType" value="strokeEraser"/>
    <iact:actionData xml:id="d14">
      <inkml:trace xmlns:inkml="http://www.w3.org/2003/InkML" xml:id="stk14" contextRef="#ctx0" brushRef="#br1">14609 6680 0</inkml:trace>
    </iact:actionData>
  </iact:action>
  <iact:action type="remove" startTime="84287">
    <iact:property name="style" value="instant"/>
    <iact:actionData xml:id="d15" ref="#d0"/>
  </iact:action>
  <iact:action type="add" startTime="84304">
    <iact:property name="dataType" value="strokeEraser"/>
    <iact:actionData xml:id="d16">
      <inkml:trace xmlns:inkml="http://www.w3.org/2003/InkML" xml:id="stk15" contextRef="#ctx0" brushRef="#br1">14892 6869 0</inkml:trace>
    </iact:actionData>
  </iact:action>
  <iact:action type="remove" startTime="84728">
    <iact:property name="style" value="instant"/>
    <iact:actionData xml:id="d17" ref="#d3"/>
  </iact:action>
  <iact:action type="add" startTime="84745">
    <iact:property name="dataType" value="strokeEraser"/>
    <iact:actionData xml:id="d18">
      <inkml:trace xmlns:inkml="http://www.w3.org/2003/InkML" xml:id="stk16" contextRef="#ctx0" brushRef="#br1">15175 7625 0</inkml:trace>
    </iact:actionData>
  </iact:action>
  <iact:action type="remove" startTime="85126">
    <iact:property name="style" value="instant"/>
    <iact:actionData xml:id="d19" ref="#d4"/>
  </iact:action>
  <iact:action type="add" startTime="85131">
    <iact:property name="dataType" value="strokeEraser"/>
    <iact:actionData xml:id="d20">
      <inkml:trace xmlns:inkml="http://www.w3.org/2003/InkML" xml:id="stk17" contextRef="#ctx0" brushRef="#br1">15128 8734 0</inkml:trace>
    </iact:actionData>
  </iact:action>
  <iact:action type="remove" startTime="85487">
    <iact:property name="style" value="instant"/>
    <iact:actionData xml:id="d21" ref="#d7"/>
  </iact:action>
  <iact:action type="add" startTime="85505">
    <iact:property name="dataType" value="strokeEraser"/>
    <iact:actionData xml:id="d22">
      <inkml:trace xmlns:inkml="http://www.w3.org/2003/InkML" xml:id="stk18" contextRef="#ctx0" brushRef="#br1">15128 9655 0,'23'0'40</inkml:trace>
    </iact:actionData>
  </iact:action>
  <iact:action type="remove" startTime="86050">
    <iact:property name="style" value="instant"/>
    <iact:actionData xml:id="d23" ref="#d1"/>
  </iact:action>
  <iact:action type="add" startTime="86066">
    <iact:property name="dataType" value="strokeEraser"/>
    <iact:actionData xml:id="d24">
      <inkml:trace xmlns:inkml="http://www.w3.org/2003/InkML" xml:id="stk19" contextRef="#ctx0" brushRef="#br1">15246 10575 0,'0'0'18</inkml:trace>
    </iact:actionData>
  </iact:action>
  <iact:action type="remove" startTime="86664">
    <iact:property name="style" value="instant"/>
    <iact:actionData xml:id="d25" ref="#d11"/>
    <iact:actionData xml:id="d26" ref="#d12"/>
  </iact:action>
  <iact:action type="add" startTime="86671">
    <iact:property name="dataType" value="strokeEraser"/>
    <iact:actionData xml:id="d27">
      <inkml:trace xmlns:inkml="http://www.w3.org/2003/InkML" xml:id="stk20" contextRef="#ctx0" brushRef="#br1">19966 7294 0</inkml:trace>
    </iact:actionData>
  </iact:action>
  <iact:action type="remove" startTime="87209">
    <iact:property name="style" value="instant"/>
    <iact:actionData xml:id="d28" ref="#d5"/>
    <iact:actionData xml:id="d29" ref="#d8"/>
  </iact:action>
  <iact:action type="add" startTime="87221">
    <iact:property name="dataType" value="strokeEraser"/>
    <iact:actionData xml:id="d30">
      <inkml:trace xmlns:inkml="http://www.w3.org/2003/InkML" xml:id="stk21" contextRef="#ctx0" brushRef="#br1">21760 7341 0</inkml:trace>
    </iact:actionData>
  </iact:action>
  <iact:action type="remove" startTime="87976">
    <iact:property name="style" value="instant"/>
    <iact:actionData xml:id="d31" ref="#d6"/>
  </iact:action>
  <iact:action type="add" startTime="87988">
    <iact:property name="dataType" value="strokeEraser"/>
    <iact:actionData xml:id="d32">
      <inkml:trace xmlns:inkml="http://www.w3.org/2003/InkML" xml:id="stk22" contextRef="#ctx0" brushRef="#br1">21665 7932 0,'0'-24'47,"24"24"-7</inkml:trace>
    </iact:actionData>
  </iact:action>
  <iact:action type="remove" startTime="88584">
    <iact:property name="style" value="instant"/>
    <iact:actionData xml:id="d33" ref="#d9"/>
  </iact:action>
  <iact:action type="add" startTime="88595">
    <iact:property name="dataType" value="strokeEraser"/>
    <iact:actionData xml:id="d34">
      <inkml:trace xmlns:inkml="http://www.w3.org/2003/InkML" xml:id="stk23" contextRef="#ctx0" brushRef="#br1">23199 8593 0</inkml:trace>
    </iact:actionData>
  </iact:action>
  <iact:action type="remove" startTime="88968">
    <iact:property name="style" value="instant"/>
    <iact:actionData xml:id="d35" ref="#d10"/>
  </iact:action>
  <iact:action type="add" startTime="88974">
    <iact:property name="dataType" value="strokeEraser"/>
    <iact:actionData xml:id="d36">
      <inkml:trace xmlns:inkml="http://www.w3.org/2003/InkML" xml:id="stk24" contextRef="#ctx0" brushRef="#br1">23034 9112 0</inkml:trace>
    </iact:actionData>
  </iact:action>
  <iact:action type="remove" startTime="90001">
    <iact:property name="style" value="instant"/>
    <iact:actionData xml:id="d37" ref="#d2"/>
  </iact:action>
  <iact:action type="add" startTime="90004">
    <iact:property name="dataType" value="strokeEraser"/>
    <iact:actionData xml:id="d38">
      <inkml:trace xmlns:inkml="http://www.w3.org/2003/InkML" xml:id="stk25" contextRef="#ctx0" brushRef="#br1">16332 14329 0</inkml:trace>
    </iact:actionData>
  </iact:action>
  <iact:action type="add" startTime="109982">
    <iact:property name="dataType"/>
    <iact:actionData xml:id="d39">
      <inkml:trace xmlns:inkml="http://www.w3.org/2003/InkML" xml:id="stk26" contextRef="#ctx0" brushRef="#br2">24852 5288 0,'-24'0'112,"-23"0"-103,0 0-3,-24 0 4,0 0-4,24 0 2,-48 0 0,1 0 1,47 0-1,-24 0-1,0 0 1,24-24 0,0 24 0,-48 0 0,25 24 0,22-24 0,-46 0 0,0 0 0,-24 0 1,23 0-1,-46 0-1,23 0 2,0 0-1,23 0 1,-46 0-2,23 0 0,-24 0 3,71 0-4,-23 0 4,-1 0-3,72 0 0,-48 0 1,-23 0 0,23 0 1,24 0-2,-1 0 0,1 0 3,0 0-3,0 0 1,0 0 9,23 0-8,-47 0 6,48 0-7,-25 0 0,-22 0 1,22 0-1,-22 0-2,22 0 4,1 0-2,0 0 0,23 0-1,-23 0 3,0 0-3,23 0 9,1 0-8,-1 0 22,1 0-6,-1 0-15,0 0 6,1 0 1,-1 0 51,1 0-18,-1 0-40,24-24-3,-24 24 19,1 0-12,-1-24 13,1 24 5,-1 0-7,0 0 8</inkml:trace>
    </iact:actionData>
  </iact:action>
  <iact:action type="add" startTime="121470">
    <iact:property name="dataType"/>
    <iact:actionData xml:id="d40">
      <inkml:trace xmlns:inkml="http://www.w3.org/2003/InkML" xml:id="stk27" contextRef="#ctx0" brushRef="#br2">19447 7955 0,'24'0'127,"-1"0"-119,25 0 19,-25 0-20,1 0 1,-1 0-1,25 0 3,-1 0-3,0 0 1,0 0 0,24 0-2,-47 0 3,23 0 0,24 0-1,-48 0 0,1 0-1,-1 0 2,1 0 0,0 0-2,-1 0 2,1 0-2,23 0 2,-23 0-2,23 0 2,-24 0-2,25-24 2,-1 24-2,-24 0-1,48-23 5,-24 23-4,1 0-1,-1 0 2,-24 0 0,1 0 2,23 0-2,-23-24-2,23 24 4,0 0-2,-23 0 0,23 0-2,-23 0 2,23 0 0,24 0 2,-1 0 7,-46 0-10,23 0 3,0-23-5,-23 23 4,47 0-4,-24 0 6,-23 0-4,23 0 0,-24 0 1,25 0 1,-25 0-1,1 0-1,-1 0 1,1 0 0,0 0 1,-1-24-1,1 24 0,-1 0 0,1 0 0,0 0 0,-1 0 0,24 0 1,1 0-1,-1 0-1,-24 0 2,25 0-2,-1 0 2,0 0-2,0 0 3,-23 0-5,23 0 11,-23 0-7,23 0 0,-24 0-3,1 0 3,23 0-1,-23 0 0,23 0 0,-23 0 0,-1 0-1,1 0 2,-1 0-1,1 0 1,23 0-2,0 0 8,-23 0 1,0 0-7,23 0-2,-24 0 3,25 0-4,-25 0 5,1 0-6,23 0 4,0 0 7,-23 0-8,-1 0-1,1 0 9,0 0-8,-1 0 2,1 0 6,-1 0-9,25 0 9,-1 0-1,-24 0-6,25 0 7,-25 0-7,24 0 7,-23 0-9,0 24 2,-1-24-2,1 0 2,-1 0 6,1 0-7,0 0 73,-1 0-49,1 0-10,-1 0 35,1 0 95</inkml:trace>
    </iact:actionData>
  </iact:action>
  <iact:action type="add" startTime="123488">
    <iact:property name="dataType"/>
    <iact:actionData xml:id="d41">
      <inkml:trace xmlns:inkml="http://www.w3.org/2003/InkML" xml:id="stk28" contextRef="#ctx0" brushRef="#br2">21831 7436 0,'0'0'4,"-47"0"-1,23-24 5,-23 24 0,0 0 0,23 0-2,-23 0 4,-24 0 7,47 0-10,-23 0 1,0 0 0,23 0 1,1 0-2,-1 0 2,1 0-2,-1 24 2,0-24-2,24 23 0,-23-23 1,-1 71 0,-23-71-1,23 24 1,1-1 1,-1 25-1,1-48-1,23 23 1,0 24 1,-24-47-2,24 24 2,0 23-2,0-23 9,0 23-8,0-23 0,0-1 2,0 1-4,0 23 4,24 0 7,-1-23-12,1-1 11,-24 1-8,23-24 0,1 24 0,0-1 1,23-23-2,-24 24 1,1-24 1,0 0 0,-1 23-2,24 1 1,-23-24 0,0 0 0,-1 0 0,24 0 0,-23 0 9,0 0-9,-1 0 0,1 0-3,23 0 6,-23 0 6,-1 0-12,-23 24 11,24-24-8,-1 0 0,-23-24 8,24 24-8,0 0 0,-24-24 0,23 1 1,-23-1-2,24 24 2,-24-47-1,0 23-1,0 1 2,23-24-1,-23-1 10,0 1-11,0 24 1,0-25 0,-23 25 1,23-1-2,-24-23 3,24 23 4,0-23-6,-23 47-2,-1-23 4,24-1-3,-24 0 3,1 24-3,23-23-1,-24 23 2,24-24 1,-23 1-2,-1 23 1,24-24 1,-24 24-1,1 0-1,23-24 2,-24 24-1,1 0 7,-1 0-6,0-23 9,1 23-13,-1 0 12</inkml:trace>
    </iact:actionData>
  </iact:action>
  <iact:action type="add" startTime="127205">
    <iact:property name="dataType"/>
    <iact:actionData xml:id="d42">
      <inkml:trace xmlns:inkml="http://www.w3.org/2003/InkML" xml:id="stk29" contextRef="#ctx0" brushRef="#br2">24120 7979 0,'24'0'25,"-1"0"-18,1 0 2,-1 0-1,25 0-1,-25 0 1,48 0 0,-24 0 0,0 0 1,24 0-2,0 0 1,-24 0 0,48 0 0,-1 0 0,-23 0 0,-24 0 1,47 0-2,-70 0 0,47 0 2,-48 0 0,25 0-1,22 0 1,1 0-2,-47 0 2,47 0-2,23 0 2,-47 0-2,24 0 0,0 0 2,-24 0-1,0 0 0,0 0-1,1 0 9,-25 0-8,1 0 0,23 0 8,-23 0-8,-1 0 0,24 0 0,1 0 8,-1 0 2,0 0-11,-23 0 2,23 0-3,24 0 4,-24 0-3,24 0 2,-1 0-3,-22 0 2,22 0 1,-22 0-2,-25 0 2,24 0-1,-23 0-1,23 0 1,0 0 1,-23 0-1,23 0 1,1 0 6,-1 0 0,-24 0-7,1 0 0,0 0 1,23 0 7,-24 0 8,1 0-9</inkml:trace>
    </iact:actionData>
  </iact:action>
  <iact:action type="add" startTime="128743">
    <iact:property name="dataType"/>
    <iact:actionData xml:id="d43">
      <inkml:trace xmlns:inkml="http://www.w3.org/2003/InkML" xml:id="stk30" contextRef="#ctx0" brushRef="#br2">25347 8380 0,'-23'0'8,"46"0"71,1 0-62,-1 0-9,1 0 1,23 0-1,0 0 6,-23 0-5,0 0 15,-1 0-18,-23-24 2,24 1 2,-24-1-3,23 24 0,-23-23 3,0-1-2,24 24 0,-24-24 0,0 1 2,0-1-4,0 0 10,0 1-7,0-1-2,0 1 9,0-1-10,0 0 11,0 1-8,0-1-1,0-23 6,0 23-6,-47 1 2,23-1-2,24-23 0,-23 0 6,-1 23-5,0 24-2,24-23 2,-23-25-1,-1 48 1,24-23-3,-47 23 4,0-24-4,23 1 11,1 23-10,-1-24 1,0 24 1,1 0-2,-1 0 2,1 0-2,-1-24 5,0 24 4,1 0-11,-1 0 2,1 0 35,-1 0-35,0 0 9,1 0-7,-1 0-2,1 0 2,-1 24 7,0-24-9,1 0 2,-24 24-2,47-1 0,-24 1 3,0-24 5,1 0-7,23 23 0,0 1 0,0 0 8,0-1 0,-24 1-7,24-1-2,0 1 1,0 0 1,0 23 5,0-24-4,0 25 7,0-25-10,0 1 2,0-1-2,24-23 1,-1 24 0,-23 0 0,24-24-1,23 23 0,-23 1 1,-1-24 0,1 23 0,0-23 0,-1 0 0,1 24 0,-1 0 0,1-24 0,0 0 1,-1 0-2,24 0 1,-23 0 0,23 0 8,-23 0-7,23 0 7,-23 0-9,-24 23 3,23-23-3,1 0 0,-1 0 9,1 0 0</inkml:trace>
    </iact:actionData>
  </iact:action>
  <iact:action type="add" startTime="131197">
    <iact:property name="dataType"/>
    <iact:actionData xml:id="d44">
      <inkml:trace xmlns:inkml="http://www.w3.org/2003/InkML" xml:id="stk31" contextRef="#ctx0" brushRef="#br2">29525 8144 0,'23'0'51,"48"0"-45,-24 0 1,0 0 1,1 0 1,-1 0-2,0 0 2,0 0-2,24 0 2,-24 0-2,0 0 2,1 0-2,22 0 2,1 23-1,-47-23-1,23 0 1,-23 0 0,-1 0 1,24 0-2,1 0 9,-25 24-7,24-24-2,-23 0 3,23 0-4,-23 0 4,-1 0-4,25 0 2,22 0 0,-46 0 0,23 0 0,0 0 0,-23 0 0,23 0 0,-23 0 0,47 0 1,-24 0-2,0 0 9,0 0-9,-23 0 2,-1 0-2,1 0 2,23 0-2,0 0 4,-23 0-5,23 0 4,-23 0-3,23 0 2,24 0-2,-48-24 2,25 24-2,-25 0 2,1 0-2</inkml:trace>
    </iact:actionData>
  </iact:action>
  <iact:action type="add" startTime="132973">
    <iact:property name="dataType"/>
    <iact:actionData xml:id="d45">
      <inkml:trace xmlns:inkml="http://www.w3.org/2003/InkML" xml:id="stk32" contextRef="#ctx0" brushRef="#br2">19376 9041 0,'24'0'9,"0"0"8,23 0-9,0 0 7,-23 0-6,46 0-1,-22 0 0,-25 0-1,24 0 2,1 0-2,-25 0 1,1 0-2,-1 0 3,25 0-1,-1 0-1,24 0 10,-48 0 0,24 0-9,-23 0 0,47 0 0,-24 23 0,-23-23 0,23 0 0,24 0 1,-48 0-2,24 0 2,-23 0-2,0 0 9,-1 0-6,1 0 12,-1 0-6,1 0-8,0 0 24,-1 0-14,1 0 39,-1 0 78,1 0-125,0 0 9,-1 0-11,1 0 1,-1 0-1,1 0-1,0 0 1,23 0 1,-24 0-2,25 0 2,-25 0-1,1 0 1,23 0-2,24 0 8,-48 0 1,25 0-8,-1 0 9,-24 0-9,25 0 0,-25 0 1,1 0-3,23 0 3,0 0-1,-23 0 7,-1 0-7,25 0 1,-1 0-1,-24 0 0,25 0 1,-1 0-1,-24 0 0,25 0-1,-25 0 3,24 0-3,-23 0 1,0 0-2,23 0 4,0 0 6,-23 0-9,23 0 0,0 0 3,-23 0-4,23 0 3,0 0-2,-23 0 2,23 0-2,-24 0 2,25 0-1,-1 0-1,-24 0 2,48 24 0,0-24-2,-24 0 1,24 0 0,0 0 0,-24 0 0,24 0 1,0 0-2,-48 0 2,48 0-3,-24 0 2,0 0 0,1 0 0,-25 0 0,1 0 0,23 0 0,-23 0 0,-1 0 1,1 0-2,23 0 1,24 0 0,-48 0 0,25 0 0,22 0 0,-46 0 0,23 0-1,0 0 2,1 0 1,46 0-2,-70 0 0,46 0-2,-22 0 5,-25 0-5,24 0 4,-23 0-5,23 0 6,-23 0 3,-1 0 27,1 0-3,0 0-22,-1 0 16,1 0-21,-1 0 12,1 0-8,0 0-5,-1 0 21,1 0-14,-1 0 22,1 0-24,0 0 10,-1 0 22</inkml:trace>
    </iact:actionData>
  </iact:action>
  <iact:action type="add" startTime="136527">
    <iact:property name="dataType"/>
    <iact:actionData xml:id="d46">
      <inkml:trace xmlns:inkml="http://www.w3.org/2003/InkML" xml:id="stk33" contextRef="#ctx0" brushRef="#br2">20674 9253 0,'24'0'73,"0"0"-67,-1 0 1,1 0 1,-1 0 1,1 0-1,0 0 0,-1 0-1,1 0 5,23 0-5,-47 24-2,47-24 6,-23 0-3,-1 0-1,25 0 1,-25 0 8,1 0-8,-1 24 0,25-24 0,-25 0 0,1 0 8,-1 0-8,1 0 0,0 0 7,-1 0 2,1 0-1,-1 0-8,1 0 0,0 0 8,-1 0-7,-23-24-2,24 24 7,-1 0-3,1-47-4,-24 23 8,24 24 1,-1 0-8,-23-23 7,0-1 1,0 0 8,0 1-5,0-1 13,0 0-26,0 1 10,-23-1 10,23 1-12,-24 23-5,0-24-1,1 24 0,23-24 0,-24 1 0,1 23-1,-1 0 10,0-24-9,1 1 0,-1-1 1,1 24-3,-1 0 3,0-24 8,1 24-12,-1 0 5,1-23 6,-1 23-10,0 0 3,1 0-1,-1-24-1,1 24 1,-1 0 0,0 0 0,1 0 0,-1 0 0,1 0 0,-1-23 1,0 23-3,1 0 11,-1 0-9,1 0 1,23-24-1,-24 24 1,0 0-2,1 0 0,-24 0 3,23 0-2,0 0 0,1 0 0,-24 0 1,23 0-2,0 0 1,1 0 0,-1 24-1,-23-1 10,0-23-3,47 24-5,0-1 0,0 1 7,-24 0 8,24-1-17,-23-23 10,23 24 6,0-1-6,0 1-1,0 0 0,0-1-9,0 1 8,0-1 1,0 1 0,23-24 7,-23 24-14,24-24-1,-1 0 0,1 23 0,23-23 8,-23 0-6,23 0-2,24 24-2,-48 0 4,48-24-1,-24 0-4,48 23 6,-48-23-4,0 24-1,24-24 4,-47 0-2,46 0-1,1 23 0,-47-23 1,-1 0 0,1 0 0,-24 24 0,24-24 8,-1 0 1</inkml:trace>
    </iact:actionData>
  </iact:action>
  <iact:action type="remove" startTime="143008">
    <iact:property name="style" value="instant"/>
    <iact:actionData xml:id="d47" ref="#d45"/>
    <iact:actionData xml:id="d48" ref="#d46"/>
  </iact:action>
  <iact:action type="add" startTime="143021">
    <iact:property name="dataType" value="strokeEraser"/>
    <iact:actionData xml:id="d49">
      <inkml:trace xmlns:inkml="http://www.w3.org/2003/InkML" xml:id="stk34" contextRef="#ctx0" brushRef="#br1">27141 12724 0</inkml:trace>
    </iact:actionData>
  </iact:action>
  <iact:action type="remove" startTime="143904">
    <iact:property name="style" value="instant"/>
    <iact:actionData xml:id="d50" ref="#d40"/>
    <iact:actionData xml:id="d51" ref="#d41"/>
  </iact:action>
  <iact:action type="add" startTime="143914">
    <iact:property name="dataType" value="strokeEraser"/>
    <iact:actionData xml:id="d52">
      <inkml:trace xmlns:inkml="http://www.w3.org/2003/InkML" xml:id="stk35" contextRef="#ctx0" brushRef="#br1">27613 11472 0</inkml:trace>
    </iact:actionData>
  </iact:action>
  <iact:action type="remove" startTime="144583">
    <iact:property name="style" value="instant"/>
    <iact:actionData xml:id="d53" ref="#d42"/>
  </iact:action>
  <iact:action type="add" startTime="144593">
    <iact:property name="dataType" value="strokeEraser"/>
    <iact:actionData xml:id="d54">
      <inkml:trace xmlns:inkml="http://www.w3.org/2003/InkML" xml:id="stk36" contextRef="#ctx0" brushRef="#br1">30327 11472 0</inkml:trace>
    </iact:actionData>
  </iact:action>
  <iact:action type="remove" startTime="144992">
    <iact:property name="style" value="instant"/>
    <iact:actionData xml:id="d55" ref="#d43"/>
  </iact:action>
  <iact:action type="add" startTime="145001">
    <iact:property name="dataType" value="strokeEraser"/>
    <iact:actionData xml:id="d56">
      <inkml:trace xmlns:inkml="http://www.w3.org/2003/InkML" xml:id="stk37" contextRef="#ctx0" brushRef="#br1">31011 11779 0,'0'0'11,"0"24"-4</inkml:trace>
    </iact:actionData>
  </iact:action>
  <iact:action type="remove" startTime="145593">
    <iact:property name="style" value="instant"/>
    <iact:actionData xml:id="d57" ref="#d44"/>
  </iact:action>
  <iact:action type="add" startTime="145601">
    <iact:property name="dataType" value="strokeEraser"/>
    <iact:actionData xml:id="d58">
      <inkml:trace xmlns:inkml="http://www.w3.org/2003/InkML" xml:id="stk38" contextRef="#ctx0" brushRef="#br1">35684 11732 0,'0'0'10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42:11.740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2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  <inkml:brush xml:id="br3">
      <inkml:brushProperty name="width" value="0.05292" units="cm"/>
      <inkml:brushProperty name="height" value="0.05292" units="cm"/>
      <inkml:brushProperty name="color" value="#FF0000"/>
    </inkml:brush>
    <inkml:brush xml:id="br4">
      <inkml:brushProperty name="width" value="0.055" units="cm"/>
      <inkml:brushProperty name="height" value="0.055" units="cm"/>
    </inkml:brush>
  </inkml:definitions>
  <iact:action type="add" startTime="11925">
    <iact:property name="dataType"/>
    <iact:actionData xml:id="d0">
      <inkml:trace xmlns:inkml="http://www.w3.org/2003/InkML" xml:id="stk0" contextRef="#ctx0" brushRef="#br0">2478 6421 0,'24'0'32,"23"0"2,-23 0-16,-1 0-3,1 0-11,23 0 3,0 0 1,-23 0 2,23 0-4,0 0 2,-23 0 0,47 0 1,-48 0-2,48 0 1,-24 0 1,-23 0-1,0 0 0,-1 0 1,1 0-1,-1 0 17,1 0-13,23 0-6,-23 0 2,-1 0-3,25 0 5,22 0-5,-46 0 6,23 0-5,-23 0 3,23 0-2,24 0-1,-48 0 4,48 0 2,-47 0-6,23 0-1,0 0 5,-23 0-4,47 0 4,-24 0-4,-24 0 2,48 0 2,-24 0-3,1 0 0,-1 0 3,-24 0-5,25 0 7,-1 0-8,0 0 14,-23 0-8,23 0-6,0 0 8,-23 0-8,46 0 5,-22 0-1,-1 0-1,24 0 1,23 0 7,-70 0-9,46 0-3,25 0 6,-48 0 0,24 0-3,0 0 5,-24 0-5,47 0 1,-23 0 3,0 0-4,-24 0 4,24 0-3,23 0 2,-47 0-3,24 0 5,24 0-5,-48 0 5,24 0-7,-1 0 4,-22 0 0,22 0 4,-22 0-5,-1 0 0,24 0 1,-24 0 0,0 0 0,0 0 0,1 0 0,22 0 0,-22 0 0,-25 0 0,48 0 0,-24 0 0,0 0 0,1 0 0,22 0 1,-22 0-2,-1 0 2,24 0-1,-48 0 1,48 0-3,-24 0 4,24 0-6,0 0 9,-24 0-10,24 0 11,23 0-9,1 0 4,-48 0-2,47 0-2,-23 0 3,23 0 0,-46 0 0,22 0 2,1 0-4,0 0 2,-24 0 0,24 0 0,-24 0 1,24 0-2,23 0 2,-46 0-2,22 0 3,1 0-4,0 0 5,0 0-4,0 23 3,-24-23-6,47 0 8,-23 0-8,0 0 4,-24 0 0,24 0 0,0 0 0,-1 0 0,1 0 0,24 0 0,23 0 6,-71 0-11,47 0 6,1 0-1,-1 0-2,-23 0 4,23 0-3,-23 0 0,23 0 3,-46 0-4,46 0 5,-23 0-6,-24 0 7,24 0-7,23 0 6,-47 0-7,24 0 5,0 0-1,23 0-1,-46 0 2,22 0 0,1 0-3,-24 0 4,48 0-2,-1 0-2,-23 0 3,0 0 0,23 0-1,24 24 0,-23-24-2,23 0 2,0 0 3,-24 0-4,24 0 2,-47 0-3,23 0 4,1 0-5,-48 0 7,47 0-8,-47 0 7,48 0-6,-48 0 3,0 0 0,0 0 4,48 0-8,-24 0 4,23 0 1,-47 0-1,48 0 1,-25 0-3,25 0 4,-24 0-2,23 0 0,0 0-1,1 0 1,-48 23-1,47-23 2,1 0 1,-24 0-4,-48 0 1,24 0 4,-23 0-4,0 0 7,-1 0 2,1 0 40,-1 0-48,1 0 2,23 0 5,0 0-8,-23 24 1,23-24 0,-23 0 0,23 0 1,0 0-2,-23 0 4,23 0-6,-23 0 7,-1 0 10,-23 24-12,24-24-6,-1 0 23,1 0-22,0 0 3,-1 0 17,1 0-18,23 0 9,-23 0-6</inkml:trace>
    </iact:actionData>
  </iact:action>
  <iact:action type="add" startTime="14901">
    <iact:property name="dataType"/>
    <iact:actionData xml:id="d1">
      <inkml:trace xmlns:inkml="http://www.w3.org/2003/InkML" xml:id="stk1" contextRef="#ctx0" brushRef="#br0">921 6987 0,'71'0'64,"-24"0"-57,47 0 2,1 0 0,23 0-4,0 0 6,47 0-6,-24 0 6,1 0-6,-24 0 3,24 0 0,-1 0 0,1 0 2,-1 0-1,-70 0-2,24 0 1,-1 0 0,0 0 6,-46 0-8,22 0-3,1 0 5,0 0 0,0 0 0,0 0-1,-1 0 4,25 24-4,-48-24 0,47 0 1,-23 0 1,24 0-2,-1 0 4,0 23-6,-23-23 5,24 0-5,-1 0 3,0 0 0,24 0 0,-47 0 0,47 0 0,-47 0 2,23 0-4,24 0 2,-47 0 0,47 0 2,-23 0-2,23 0-1,-24 0 0,0 0 2,24 0-1,-47 0 1,0 0-1,0 0 1,-24 0-4,0 0 6,0 0-6,-23 0 6,23 0-4,-23 0 3,23 0 5,-23 0-10,46 0 4,-22 0-1,-25 0-1,24 0 1,-23 0 1,23 0 8,-23 0-11,-1 0 3,1 0 0,0 0-3,-1 0 3,1 0 4,0 0 3,23 0-10,-24 0 14,1 0-9,0 0-6,-1 0 7,1 0-7,-1 0 10,1 0-6,0 0-2,-1 0 4,1 0-4,-1 0 1,-23 24-2,24-24 4,0 0-4,-1 0 12,24 0-4,1 0 4,-25 0-10,1 0-1,-1 0 11,1 0-11,0 0 7,-1 0 3,1 0 55,-1 0-61,1 0 4,-24 24 17,24-24 0,-1 0 7</inkml:trace>
    </iact:actionData>
  </iact:action>
  <iact:action type="add" startTime="20605">
    <iact:property name="dataType"/>
    <iact:actionData xml:id="d2">
      <inkml:trace xmlns:inkml="http://www.w3.org/2003/InkML" xml:id="stk2" contextRef="#ctx0" brushRef="#br1">8025 6775 0,'23'0'50,"-23"23"-33,24 1-3,-24 23-8,47 0 3,-47-23-1,24 23 2,-1 24-6,-23-24 7,0 24-4,24-24 2,-24 0-3,0 1 2,0-1 1,0-24-1,0 1 0,0 0-2</inkml:trace>
    </iact:actionData>
  </iact:action>
  <iact:action type="add" startTime="21308">
    <iact:property name="dataType"/>
    <iact:actionData xml:id="d3">
      <inkml:trace xmlns:inkml="http://www.w3.org/2003/InkML" xml:id="stk3" contextRef="#ctx0" brushRef="#br1">8638 6633 0,'-23'0'113,"-25"0"-94,25 0-15,-24 0 8,-1 0-6,25 0 3,-48 0-2,24 0-1,23 0 3,-23 0-2,0 0 9,0 0-7,23 0-3,0 0 4,1 0-2,-24 0 0,23 0 0,0 0-1,-23 0 0,24 0 3,-1 0-3,-23 0 7,23 0-2,1 0-5,-1 0 9,0 0 26,1 0-30</inkml:trace>
    </iact:actionData>
  </iact:action>
  <iact:action type="add" startTime="22421">
    <iact:property name="dataType"/>
    <iact:actionData xml:id="d4">
      <inkml:trace xmlns:inkml="http://www.w3.org/2003/InkML" xml:id="stk4" contextRef="#ctx0" brushRef="#br1">8851 6728 0,'-24'0'34,"24"23"-14,0 24-18,0-23 10,24 23-5,-24 0-2,23 1 3,-23-1-1,0 24 0,0-24 3,0 24-4,24-1 2,-1 1 0,-23-24 2,0 24-2,0-47 1,0 23-4,0-23 3,0-1 9,0 1 0</inkml:trace>
    </iact:actionData>
  </iact:action>
  <iact:action type="add" startTime="23148">
    <iact:property name="dataType"/>
    <iact:actionData xml:id="d5">
      <inkml:trace xmlns:inkml="http://www.w3.org/2003/InkML" xml:id="stk5" contextRef="#ctx0" brushRef="#br1">9417 6704 0,'24'24'74,"-1"-1"-66,-23 1 0,24 23-1,-24 0 4,0-23-8,0 47 9,0-48-8,0 48 4,0-24 0,0 0 0,0 1 0,0 22 1,0-22-2,0-1 3,0 0-4,0-23 11,0-1-10,0 25 11,0-25-4,0 1-4</inkml:trace>
    </iact:actionData>
  </iact:action>
  <iact:action type="add" startTime="23972">
    <iact:property name="dataType"/>
    <iact:actionData xml:id="d6">
      <inkml:trace xmlns:inkml="http://www.w3.org/2003/InkML" xml:id="stk6" contextRef="#ctx0" brushRef="#br1">9535 7176 0,'-24'0'55,"1"0"-39,-1 0-5,1 0-6,-25 0 7,25 0-8,-24 0 4,23 0 0,-23 0 4,0 0-8,23 0 4,-23 0 2,23 0-4,1 0 4,-25 0-4,25 0 2,-24 0 1,23 0 0,-23 0 7,23 0 0,1 0-10,-1 0 10,0 0 64,1 0-63,-1 0 17</inkml:trace>
    </iact:actionData>
  </iact:action>
  <iact:action type="add" startTime="25341">
    <iact:property name="dataType"/>
    <iact:actionData xml:id="d7">
      <inkml:trace xmlns:inkml="http://www.w3.org/2003/InkML" xml:id="stk7" contextRef="#ctx0" brushRef="#br1">7671 6491 0,'0'24'67,"0"0"-55,0 23-4,0 0 8,0-23-5,0 23-6,0 24 5,0-48-3,0 25-1,0-1 3,0-24-1,0 25 0,0-25 2,0 24-5,23 1 5,1-25-2,-24 1 1,0 47-4,23-1 13,-23-46-11,24 23 3,-24-23-3,24-1 2,-24 25-4,23 23 3,1-48 1,-1 1 1,1 23-2,0 0 10,-1-23 2,1-24-12,-1 0 32</inkml:trace>
    </iact:actionData>
  </iact:action>
  <iact:action type="add" startTime="26454">
    <iact:property name="dataType"/>
    <iact:actionData xml:id="d8">
      <inkml:trace xmlns:inkml="http://www.w3.org/2003/InkML" xml:id="stk8" contextRef="#ctx0" brushRef="#br1">9818 6515 0,'47'24'62,"1"23"-54,-25-47 0,24 23 0,1 25 2,-48-25-5,23 1 12,1 0-7,-24-1-3,23 24 1,1 1-2,0-1 12,-1 0-11,-23-23 3,0-1-4,0 1 4,0 47 6,0-48-3,0 24-5,0-23 1,0 0 8,0-1-9,0 1 2,0 23 3,0-23 4,0-1-9,-23 1 0,-1-1 0,24 1 8,0 0-7,-24-24-2,24 23 1,0 25 1,0-25 12,-23 1-10,-1-24 6,24 23-12,0 1 3,-23 0 0,23-1 9,0 1-10,-24-1 1</inkml:trace>
    </iact:actionData>
  </iact:action>
  <iact:action type="add" startTime="31948">
    <iact:property name="dataType"/>
    <iact:actionData xml:id="d9">
      <inkml:trace xmlns:inkml="http://www.w3.org/2003/InkML" xml:id="stk9" contextRef="#ctx0" brushRef="#br1">1133 7813 0,'24'0'97,"-24"-23"-90,47 23 1,-23 0 2,23 0 5,-24 0-9,48 0 7,0 0-10,-47 0 8,70 0-6,-47 0 4,0 23 1,24-23-1,24 0-5,-25 0 4,1 0 0,24 0 0,-25 0 2,1 0-4,0 0 3,-47 0-2,-1 0 3,72 0-4,-48 0 3,0 0-2,0 0 3,24 0-4,-47 0 3,23 0 0,-24 0 0,48 0-2,-24 0 3,-23 0 1,47 0-4,-24 0-2,24 24 1,-24-24 4,24 0-2,0 0-3,-1 0 5,1 0-3,0 0 2,23 0-2,1 24 0,-24-24 2,-1 0-1,1 0 0,24 0 1,-48 0-3,47 0 2,-23 0 0,23 0 1,-23 0-1,0 0-1,23 0 4,-46 0-6,46 0 7,-23 0-8,23 0 8,-23 0-8,23 0 4,24 0 2,0 0-1,-23 0-2,23 0 1,-24 0 0,-23 0-1,0 0 1,23 0 1,-23 0-3,23 0 4,-46 0-2,22 0-1,25 0 0,-24 0 3,-24 0-4,24 0 4,-24 0-3,24 0 6,-1 0-3,-22 0-9,23 0 11,23 0-8,-47 0 7,71 0-7,-47 0 4,0 0 1,-24 0-2,47 0 1,-23 0 0,-47 0 2,47-24-4,-1 24 4,-46 0-2,47 0 4,-24 0-2,0 0-8,24 0 5,-24 0 1,0 0-1,48 0 1,-24 0 1,-24 0-1,47 0-1,-23 0 5,-24 0-8,48 0 8,-25 0-8,1 0 8,-24 0-8,1 0 7,-1 0-6,24 0 7,-24 0-7,-24 0 5,48 0-4,24 0 3,-48 0-3,24 0 2,23 0 0,-70 0 0,46 0 0,1 0 0,-24 0 1,1 0-1,22 0-1,-22 0 2,22 0 5,1 0-13,-24 0 10,24 0-6,0 0 7,-24 0-8,24 0 8,-24 0-8,24 0 4,-24 0 0,48 0 0,-72 0 2,48 0-3,-24 0 2,-23 0-3,47 0 2,-24 0 1,-24 24-1,48-24 5,-24 0-10,1 0 5,-1 0 3,0 0-7,24 0 5,-24 23 1,0-23-4,0 0 11,-23 0 1,23 0-13,0 0 12,1 0-8,-25 0-4,24 0 3,-23 0 0,23 0 2,-23 0-4,-1 0 2,25 0 1,46 0 0,-47 0-3,24 0 4,0 0-2,-24 0-2,24 0 2,-48 0 1,25 0 5,-1 0-5,-24 0-6,48 0 4,-47 0 3,-1 0-6,25 0 7,22 0 6,-46 0-13,47 0 4,-24 0 0,24 0 0,-48 0 0,48 0 2,-47 0-4,47 0 9,-1 0-7,-46 0 0,23-23-5,-23 23 5,-1 0 0,1 0 0,0 0-2,-1 0 18,1 0-8,-1 0 10,1 0-2,0 0-18,-1 0 30,1 0-8,-1 0 20,1 0-30,0 0-9,-1 0 41,1 0-37,-1 0 5,1 0 26,0 0-28</inkml:trace>
    </iact:actionData>
  </iact:action>
  <iact:action type="add" startTime="34590">
    <iact:property name="dataType"/>
    <iact:actionData xml:id="d10">
      <inkml:trace xmlns:inkml="http://www.w3.org/2003/InkML" xml:id="stk10" contextRef="#ctx0" brushRef="#br1">13382 7034 0,'23'0'113,"-23"48"-108,24-25 6,-24 1-7,0 23 8,0-23-8,0 23 8,0 0-8,24-23 4,-24 23 2,0 0-2,0 0 0,0 1-2,0-1 10,0-24-8,0 1 18</inkml:trace>
    </iact:actionData>
  </iact:action>
  <iact:action type="add" startTime="35301">
    <iact:property name="dataType"/>
    <iact:actionData xml:id="d11">
      <inkml:trace xmlns:inkml="http://www.w3.org/2003/InkML" xml:id="stk11" contextRef="#ctx0" brushRef="#br1">13807 6987 0,'-24'0'71,"-23"0"-56,23 0 3,-23 0-8,23 0-6,-46 0 4,-1 0 0,47-23 1,-47 23 0,24 0-1,0 0 0,0 0-2,23 0 3,-23 0 0,0 0 0,23 0-4,-23 0 7,23 0-8,1 0 12,-1 0-8</inkml:trace>
    </iact:actionData>
  </iact:action>
  <iact:action type="add" startTime="36180">
    <iact:property name="dataType"/>
    <iact:actionData xml:id="d12">
      <inkml:trace xmlns:inkml="http://www.w3.org/2003/InkML" xml:id="stk12" contextRef="#ctx0" brushRef="#br1">14161 7058 0,'-24'0'91,"0"0"-84,-23 0 1,24 0-2,23 47 9,-24-47-4,-47 0-4,71 24 2,-47-1-2,47 1-1,-24-24 4,1 0 5,23 24 48,0-1-55,23-23 0,-23 24 0,24-24 0,0 23 2,-24 1-1,23-24-4,24 24 6,-23-1-6,23 1 6,-23-1-3,23-23 1,0 0-3,-47 24 0,0 0 2,24-24 4,-24 23-7,23-23 2,1 0 3,-24 24-2,24 0-1,-24-1 10,0 1-1,0-1-9,0 1 40,-24 0-37,-23-24-2,23 0 6,1 0-2,-1 0-6,0 23 4,1-23-4,-1 0 3,1 0-2,-1 0 2,0 24 8,1-24-11,-1 0 2,1 0 23,-1 0-6,0 0-8</inkml:trace>
    </iact:actionData>
  </iact:action>
  <iact:action type="add" startTime="37349">
    <iact:property name="dataType"/>
    <iact:actionData xml:id="d13">
      <inkml:trace xmlns:inkml="http://www.w3.org/2003/InkML" xml:id="stk13" contextRef="#ctx0" brushRef="#br1">14467 6822 0,'24'0'6,"0"0"24,-1 0-28,1 0 11,-1 0-8,1 24 3,-24-1 0,24 1-2,-1 23 2,1 0 0,-24-23 0,23 47 2,-23-24-2,24 24 0,-24-24-1,0 24 7,0-1-9,24-46 1,-24 47 6,0-47-10,0 46 10,0-22-8,0-25 8,0 24-6,0 1 0,-24-48 4,0 47-4,24-24 4,0 1 4,0 0-5,0-1 4,-23-23-3,23 24 3</inkml:trace>
    </iact:actionData>
  </iact:action>
  <iact:action type="add" startTime="38180">
    <iact:property name="dataType"/>
    <iact:actionData xml:id="d14">
      <inkml:trace xmlns:inkml="http://www.w3.org/2003/InkML" xml:id="stk14" contextRef="#ctx0" brushRef="#br1">12886 6798 0,'0'24'74,"-23"-24"-67,23 24 0,0-1 0,0 24 3,0-23-2,0 47 1,0-48-4,0 48 5,0 0-2,0-24 6,0 24-13,23-24 10,1 24-7,-24-24 6,23 1-4,1-1 2,-24 0 1,47 0-2,0 0 2,-23-23-2,0-24 1,-1 24 0,24-24 0,24 0 1,-71 23-2,0 1 1,24-24 2,-24 23-3,47-23 1,-23 0 8,-1 0-7,-23 24-2</inkml:trace>
    </iact:actionData>
  </iact:action>
  <iact:action type="add" startTime="44261">
    <iact:property name="dataType"/>
    <iact:actionData xml:id="d15">
      <inkml:trace xmlns:inkml="http://www.w3.org/2003/InkML" xml:id="stk15" contextRef="#ctx0" brushRef="#br1">7576 13975 0,'-23'0'70,"-1"0"-61,0 0 2,1 0-7,-24 0 14,23 0-4,-23 0-3,23 0 11,1 0-6,-1 0 0,0 23 16,1-23-17,23 24-5,0-1 6,0 1-8,0 0 9,0-1-1,0 1-11,0-1 20,0 1-18,47 0 10,-47-1-1,24 1-8,-1-24 1,1 0 6,-1 23-8,1 1 11,0-24-3,-1 0-8,1 0 11,-1 0 4,1 0-5,0 0 9,-1 24-20,1-24 18,-24 23-17,23-23 34</inkml:trace>
    </iact:actionData>
  </iact:action>
  <iact:action type="add" startTime="45452">
    <iact:property name="dataType"/>
    <iact:actionData xml:id="d16">
      <inkml:trace xmlns:inkml="http://www.w3.org/2003/InkML" xml:id="stk16" contextRef="#ctx0" brushRef="#br1">8119 13927 0,'0'24'131,"0"0"-116,0 23-10,0-24 7,0 1-2,0 23-7,0 0 5,0 1 0,0-1 0,0-24 1,0 1-3,0 23 2,0 0 2,0-23 4,0 0 3,0-48 128,0 0-128,0 1-2,0-1-6,0-23-1,0 0-1,0 23 8,0-23-12,0 0 3,0 0 8,0-1-9,0 1 7,0 24-1,0-1-6,0 0 5,0 1-3,0-1 9,24 1-6,-1-1 2,1 0-1,-1 1-6,25 23 13,-25 0-9,-23-24-1,24 24-1,-1 0 8,-23-24 2,24 24-3,0 0-6,-1 0 2,1 0 7,-1 0-1,1 24 14,0-24-15</inkml:trace>
    </iact:actionData>
  </iact:action>
  <iact:action type="add" startTime="47693">
    <iact:property name="dataType"/>
    <iact:actionData xml:id="d17">
      <inkml:trace xmlns:inkml="http://www.w3.org/2003/InkML" xml:id="stk17" contextRef="#ctx0" brushRef="#br1">7741 13809 0,'0'-23'17,"0"-1"72,-47 24-84,24-24 5,-1 24 11,-23 0-13,23 0 9,1 0-8,-1 0 8,0 0-4,1 0-3,-1 0 38,1 24-40,-1-24-1,24 24 3,0-1 6,-24-23-8,1 0 1,23 48-3,0-25 1,-24-23 0,1 24 1,-1-1 2,24 1-2,0 0 0,-24-1 1,1-23-3,23 47 3,-24-47-1,1 24-1,-1-24 2,24 24-1,0 23 0,0-24 0,0 1 8,-24 0-7,24-1-4,0 1 7,0-1-8,0 1 23,0 0-21,0-1 11,24 1-10,0-24 9,-1 0-7,1 0 7,-1 23-7,1-23-1,23 0-1,-23 0 1,23 0 1,0 0-2,-23 0 2,23 24-2,24-24-1,-48 0 4,25 0-4,-25 0 5,24 0-4,1 0 3,-25 0-5,1 0 6,-1 0-4,1 0 5,0 0-2,-1 0-3,1 0 50,-1 0-25</inkml:trace>
    </iact:actionData>
  </iact:action>
  <iact:action type="add" startTime="49148">
    <iact:property name="dataType"/>
    <iact:actionData xml:id="d18">
      <inkml:trace xmlns:inkml="http://www.w3.org/2003/InkML" xml:id="stk18" contextRef="#ctx0" brushRef="#br1">8591 13880 0,'0'-23'25,"-24"23"-8,-23 0 9,24 0-12,-25 0-7,1 0 3,0 0 3,0 0-4,23 0 7,1 0-7,-1 0-2,0 0-1,1 0 2,-24 0 16,23 23-7,24 1-8,-24-24 0,1 0 6,23 23 2,0 1-9,-24-24 8,24 24 6,0-1-13,0 1 5,24-24-5,-1 23 1,1-23-5,0 0 4,23 24-1,-24-24-1,25 24 2,-25-24 0,1 0-1,-1 0-2,25 0 3,-25 0-2,1 0 4,-24 23-3,23-23 0,25 47-3,-25-47 21,1 0-18,-1 24 7,-23 0 0,24-1 2,-24 1 14,0-1-6,0 1-16,0 0 6,0-1 2,-24 1 0,1-1-12,23 1 14,-24-24-8,-23 0-6,23 0 0,1 0 3,-1 0 4,1 0-6,-1 0 0,-23 0 5,23 0 5,1 0-9,-1 0-1,0 0 5,1 0-5,-1 0 11,1 24-9,-1-24 9,-23 0-9,0 0 8,23 0-11</inkml:trace>
    </iact:actionData>
  </iact:action>
  <iact:action type="add" startTime="50660">
    <iact:property name="dataType"/>
    <iact:actionData xml:id="d19">
      <inkml:trace xmlns:inkml="http://www.w3.org/2003/InkML" xml:id="stk19" contextRef="#ctx0" brushRef="#br1">8591 13384 0,'47'0'72,"0"24"-62,1 0 7,-1 46-9,24-22-4,-71-25 7,23 24-5,24 1 4,-23 22-3,-24-46 3,24 23-4,-24 48 5,0-48-8,0 24 6,0 0-2,0-24 1,0 24 0,0-1 1,0-22-1,0-1 7,0 24-6,0-48-7,-24 1 5,0 23 0,1 0 10,-1-23-4,1 0-1,-1-1-4,0-23 6,1 0 74</inkml:trace>
    </iact:actionData>
  </iact:action>
  <iact:action type="add" startTime="51620">
    <iact:property name="dataType"/>
    <iact:actionData xml:id="d20">
      <inkml:trace xmlns:inkml="http://www.w3.org/2003/InkML" xml:id="stk20" contextRef="#ctx0" brushRef="#br1">6963 13432 0,'0'23'104,"0"1"-88,0-1-8,-24 1 0,24 0 2,0 23-4,0 24 11,-24-48-7,1 24-3,23 1 1,-47-25 0,47 1 0,0 23-2,-24-23 2,24 23 1,0-23 2,0-1-6,0 24 1,0-23 3,0 0-2,0 23 2,0-24 0,0 1-1,0 0 0,0 23 0,0-24 0,0 1 0,24 0-1,-1-1 7,1 24-13,-24-23 10,47 23-6,-23 0 5,-1 1-3,1-25 4,23 1-6,0 0 6,-23-24-6,-24 23 12,23-23-10</inkml:trace>
    </iact:actionData>
  </iact:action>
  <iact:action type="add" startTime="57916">
    <iact:property name="dataType"/>
    <iact:actionData xml:id="d21">
      <inkml:trace xmlns:inkml="http://www.w3.org/2003/InkML" xml:id="stk21" contextRef="#ctx0" brushRef="#br1">826 13573 0,'48'0'65,"-25"0"-50,48 0-7,0 0 0,0 0-7,23 0 6,24 24 3,-24-24-4,24 0 4,0 0-4,48 0 5,-48 0-5,0 0 0,47 0 3,-47 0-2,94 0 3,-94 0-2,71 0-1,-24 0 0,-47 0 1,47 0 1,-47 0 1,-23 0-2,23 0 0,0 23 0,0-23-1,0 0 1,23 0 0,1 0 0,0 0-1,-1 0 1,95 0 2,-23 0-4,-48 0 4,24 0-3,-1 0 3,25 0-6,-24 0 7,-24 0-4,24 0-1,23 0 2,-23 0 2,47 0-2,0 0 0,-71 0-2,24 0 3,23 0 0,24 0-3,-47 0 4,47 0-2,-71 0-2,48 0 4,-72 0-2,25 0-2,-1 0 2,0 24 2,24-24-1,23 0-2,-23 0 2,47 0-4,-24 0 11,-23 0-9,0 0 0,-24 0-5,-47 0 10,0 0-7,24 0 2,-71 0 2,47 0-2,0 0 1,23 0 0,-23 0 0,-23 0 0,-25 0 2,25 0-4,-24 24 2,-24-24 0,0 0 2,47 0-4,-46 0 5,46 0-6,-23 0 6,23 0-5,24 0 4,-23 0-5,-1 0 6,0 0-6,-23 0 3,0 0 2,-24 0-1,24 0-3,-47 0 8,-1 0-13,24 0 9,-23 0-4,23 0 2,-23 0 2,-1 0 5,25 0-8,-1 0 3,-24 0-4,1 0 4,23 0-4,24 0 4,-47 0-4,46 0 4,1 0-3,-47 0 2,23 0-3,-23 0 5,-1 0-4,24 0 3,-23 0-6,23 0 5,0 0 0,-23 23-1,47-23 0,-48 0-2,48 24 2,-24-24 2,-23 0-3,23 0 1,0 0 1,1 0 6,-25 0-6,1 0-2,-1 0 0,1 0 9,0 0-7,-1 0-2,1 0 9,-1 0 0,1 0-5,0 0 10,-1 0-13,1 0 9,-1 0-2,1 0 42</inkml:trace>
    </iact:actionData>
  </iact:action>
  <iact:action type="add" startTime="59900">
    <iact:property name="dataType"/>
    <iact:actionData xml:id="d22">
      <inkml:trace xmlns:inkml="http://www.w3.org/2003/InkML" xml:id="stk22" contextRef="#ctx0" brushRef="#br1">425 14045 0,'24'0'15,"23"24"-14,0-24 14,0 0 2,24 24-8,-24-24-3,48 23 2,-1 1 2,48-1-4,-24-23 4,23 0-4,1 0 2,0 0 1,70 0 0,-23 24-1,-24-24 1,0 0-4,0 0 6,1 0-6,-48 0 7,23 0-8,1 24 8,47-24-8,-24 0 8,-47 0-8,47 0 6,24 0-2,-48 0 0,1 0-1,0 0 1,-24 0 0,-48 0-1,1 0 3,24 0-3,-1 0 2,-23 0-3,0 0 4,23 0-4,-23 0 4,0 0-4,23 0 4,0 0-3,24 0 3,0 0-4,0 0 1,0 0 1,-23 0 3,23 0-4,0 0-1,0 0 4,0 0-1,0 0-4,24 0 3,-24 0 0,-71 0 0,24 0 2,-1 0-4,-46 0 10,0 0-8,-1 0 0,1 0 19,-1 0 26</inkml:trace>
    </iact:actionData>
  </iact:action>
  <iact:action type="add" startTime="64555">
    <iact:property name="dataType"/>
    <iact:actionData xml:id="d23">
      <inkml:trace xmlns:inkml="http://www.w3.org/2003/InkML" xml:id="stk23" contextRef="#ctx0" brushRef="#br2">12178 11071 0,'24'0'27,"-1"0"-13,48 0 2,-47 0-7,23 0-7,24 0 4,-48 0 2,48 0-1,0 0 0,-24 0 4,0 0-6,24 0 7,-24 0-7,24 0 5,0 0-5,-24 0 6,48 0-5,-1 0 9,0 0-5,-23 0-4,24 0-4,-25 0 5,1-24 0,-47 24 1,23 0 0,0 0 0,0 0 0,-23 0 0,0 0 2,23 0-2,-24 0-2,1 0 13,0 0-12,-1 0 2,1 0-2,-1 0 0,25 0 0,-25 0 4,1 0-5,-1 0 1,1 0 1,23 0 1,-23 0 0,-1 0 7,1 0-9,0 0 0,-1 0 42,1 0-9</inkml:trace>
    </iact:actionData>
  </iact:action>
  <iact:action type="add" startTime="68668">
    <iact:property name="dataType"/>
    <iact:actionData xml:id="d24">
      <inkml:trace xmlns:inkml="http://www.w3.org/2003/InkML" xml:id="stk24" contextRef="#ctx0" brushRef="#br2">1133 12062 0,'24'0'35,"-1"0"-27,1 0-2,23 0 4,-23 0-6,23 0 8,24 0-8,0 0 4,-1 0 0,-22 24 2,46-24-4,-23 0 5,0 0-4,-1 0-1,1 0 3,0 0 1,-24 0-5,0 0 4,24 0-1,-24 0 2,1 0 5,-25 0-6,1 0 5,-1 0-4,1 0 5,0 0 1,-1 0-2,1 0 18,-1 0-24,1 0 1,0 0 0,-1 0-1,24 0 6,-23-24-5,23 24 8</inkml:trace>
    </iact:actionData>
  </iact:action>
  <iact:action type="add" startTime="72589">
    <iact:property name="dataType"/>
    <iact:actionData xml:id="d25">
      <inkml:trace xmlns:inkml="http://www.w3.org/2003/InkML" xml:id="stk25" contextRef="#ctx0" brushRef="#br2">6821 16972 0,'47'0'87,"0"0"-71,24 0-9,-24 0 3,24 0-3,24 0 4,-25 0-7,96 0 7,-48 0-5,-24 0 1,24 0 4,0 24-6,0-24 3,0 0 1,-24 0-2,1 0 3,-1 0-3,-23 0 0,23 0 3,24 0-2,-47 0-1,-24 0 2,24 0-1,0 0 0,-24 0 0,24 0-2,0 0 4,-24 0-2,0 0 1,0 0-2,1 0 3,-1 0-4,0 0 4,0 0 7,-23 0-13,-1 0 3,25 0 3,-25 0 6,1 0-8,-1 0-2,1 0 12,0 24-9</inkml:trace>
    </iact:actionData>
  </iact:action>
  <iact:action type="add" startTime="75236">
    <iact:property name="dataType"/>
    <iact:actionData xml:id="d26">
      <inkml:trace xmlns:inkml="http://www.w3.org/2003/InkML" xml:id="stk26" contextRef="#ctx0" brushRef="#br2">20179 3163 0,'47'0'50,"24"0"-37,-24 0-4,24 0-2,23 0 4,-23 0-6,23 0 7,1 0-8,-1 24 4,-47-24 0,24 0 1,0 0 0,-47 0 1,46 0-6,-22 0 4,-1 0 2,24 0-4,-24 0 2,0 0 0,47 0 1,1 0-1,-1 0 1,-23 0-3,23 0 4,1 0-4,-24 0 4,-24 0-4,47 0 4,-70 0-4,23 0 4,0 0-4,-23 0 4,23 0-4,-23 0 8,46 0-12,-22 0 10,-1 0-7,0 0 3,-23 0 1,46 0 1,-22 0-4,-1 0 0,0 0 4,0 0-4,-23 0 12,23 0-10,0 0 7,-23 0 10,-1 0-11,1 0 19,0 0 14</inkml:trace>
    </iact:actionData>
  </iact:action>
  <iact:action type="add" startTime="79045">
    <iact:property name="dataType"/>
    <iact:actionData xml:id="d27">
      <inkml:trace xmlns:inkml="http://www.w3.org/2003/InkML" xml:id="stk27" contextRef="#ctx0" brushRef="#br2">26409 3730 0,'24'0'76,"47"0"-69,-1 0 5,1 0-4,-24 0 3,24 0-6,24 0 7,-25 0-8,1 0 7,47 0-7,-47 0 8,0 0-6,23 0 2,1 0 1,46 0-2,-46 0 0,23 0 1,47 0-1,-47 0 3,0 0-3,0 0 1,-24 0 1,1 0-1,-48 23-1,0-23 2,24 0-3,-24 0 2,24 0 1,-24 0-2,0 0 5,1 0-7,-1 0 5,-24 0-3,25 0 2,-25 0-4,1 0 3,23 0 0,-23 0 0,23 0 0,0 0 1,0 0 8,-23 0-11,23 0 2,0 0 1,-23 0-1,23 0 1,-23 0-3,-1 0 4,24 0-3,1 0 2,-1 0-1,-24 0 8,1 0-8,0 0-2,23 24 10,-24-24 0,1 0 0,0 0-7,-1 0-1,1 0-1,-1 0 2,1 0 16,0 0-17,-1 0 46</inkml:trace>
    </iact:actionData>
  </iact:action>
  <iact:action type="add" startTime="92421">
    <iact:property name="dataType"/>
    <iact:actionData xml:id="d28">
      <inkml:trace xmlns:inkml="http://www.w3.org/2003/InkML" xml:id="stk28" contextRef="#ctx0" brushRef="#br3">1180 8120 0,'24'0'112,"0"0"-104,-1 0 17,1 0-9,-1 0 14,25 0-20,-25 0 12,1 0-11,-1 0 10,1 0-10,0 0-7,-1 0 21,1 0-17,-1 0 16,1 0-14,0 0 4,-1 0 7,1 0-7,-1 0 0,1 0-7,0 0 3,-1 0 13,1 0-8,-1 0 1,1 0-8,0 0 17,-1 0-17,1 0 0,-1 0 8,1 0-10,0 0 19,-1 0-18,1 0 1,-1 0 17,1 0-10,0 0 1,-1 0 11,1 0-21,-1 0 30,1 0-32,0 0 28,-1 0-25,1 0 10,-1 0 24</inkml:trace>
    </iact:actionData>
  </iact:action>
  <iact:action type="add" startTime="98261">
    <iact:property name="dataType"/>
    <iact:actionData xml:id="d29">
      <inkml:trace xmlns:inkml="http://www.w3.org/2003/InkML" xml:id="stk29" contextRef="#ctx0" brushRef="#br3">897 8333 0,'47'0'48,"1"47"-35,46 0-5,48 0-1,70 71-4,0-47 5,1-47-1,23-1 3,0 25-4,0-48 4,0 23-2,0-23-2,-24 0 4,-23 0-2,-24-71 5,-94 24-4,0 0-3,-24 0-3,-23-24 8,-24 0-7,23-23 8,-23 23-7,0 0 5,0-23-4,-23-1 4,-25 1-3,1-1 0,-24 1 1,-47-48 0,48 72 0,-72-25 1,48 24-3,-72 48 3,25 23 0,23-24-1,0 24 0,23 0-2,1 24 2,0 46 0,23 25 2,-24 47-4,-23-1 4,71 1-1,-47 23-2,47 0 2,23-23-1,0 23-1,1-47 2,23 24-3,0-95 1,0 24 1,0-48 1,0 25-2,23-48 195,-23-24-171,0-23-22,0-24 15,0 47-17,0 1 0,0-1 2,-23-23-1,23 0-1,-24-48 5,1 1-8,-25 47 5,25-48-2,-24 25 5,23-25-8,-94 1 9,94 23-10,-46 0 9,22 24-8,1 23 8,0 1-8,0 23 4,23 0 24,24 47-24,0-24 0,0 72 0,0-1 0,0 72 0,24-25 0,70 24 1,-23-23-2,94 0 3,-70-24-4,117-24 5,-47-47-6,48 24 5,-48-71-4,0 0 5,0-23-5,-70-25 2,-25-46-1,25 23 1,-72-23 0,25-48 0,-48 71 1,0-47-2,0-23 1,0 70 1,-48-47-2,-22 23 1,-25 1 2,-23-24-2,47 71 0,24 47-2,-142-95 3,24 48-1,71 47 1,-24 0-2,0 0 3,-95 0-3,119 71 1,-71 0-2,47 23 5,47 0-5,-47 48 5,71-47-7,0 46 8,23-94-8,0 24 8,24 24-6,0-48 3,0-24-2,0 1-1,-23 0 2</inkml:trace>
    </iact:actionData>
  </iact:action>
  <iact:action type="add" startTime="101381">
    <iact:property name="dataType"/>
    <iact:actionData xml:id="d30">
      <inkml:trace xmlns:inkml="http://www.w3.org/2003/InkML" xml:id="stk30" contextRef="#ctx0" brushRef="#br3">17158 5925 0,'47'0'79,"-23"0"-69,47 0-2,-1 0 1,1 0-2,24 24 2,-1-24-4,0 0 4,24 0-3,-47 0 6,24 23-8,-1 1 8,24-24-5,-71 0-2,24 0 3,-24 0 1,-23 0 0,-1 0-1,1 0-1,0 0 8,-1 0 10,1 0-10,-1 0 2,1 0 9,0 0-9,-1 0-13,1 0 13,-1 0 0</inkml:trace>
    </iact:actionData>
  </iact:action>
  <iact:action type="add" startTime="103253">
    <iact:property name="dataType"/>
    <iact:actionData xml:id="d31">
      <inkml:trace xmlns:inkml="http://www.w3.org/2003/InkML" xml:id="stk31" contextRef="#ctx0" brushRef="#br3">17134 637 0,'48'0'87,"-25"0"-78,1 0-3,23 0 3,0 0-1,0 0 1,48 0-3,-48 0 4,24 0-3,23 0 0,1 0 1,-25 0 0,1 0 0,24 0 0,-48 0 2,0 0 2,-23 0-3,-1 0-2,1 0-3,-1 0 5,1 0-1,23 0-3,-23 0 4,23 0 0,24 0-3,-24 0 2,24 0 1,23 0-2,-23 0 4,-24 0-4,0 0 0,1 0 2,22 0-2,1 0 1,-47 0 6,23 0-6,24 0-6,-48 0 6,25 0 0,-25 0-1,48 0 2,-24 0 1,-23 0-5,-1-23 12,1 23-7,0 0 6,-1 0-2,24 0 5,1 0-6,-25 0 18,1 0-14</inkml:trace>
    </iact:actionData>
  </iact:action>
  <iact:action type="add" startTime="105949">
    <iact:property name="dataType"/>
    <iact:actionData xml:id="d32">
      <inkml:trace xmlns:inkml="http://www.w3.org/2003/InkML" xml:id="stk32" contextRef="#ctx0" brushRef="#br3">27707 1109 0,'-47'0'64,"0"-23"-57,-24-1 0,-23 24 3,-48 0-4,-23 0 4,-48-24-3,-23 24 2,48 0-2,-143-47 3,1 47-4,-71 0 4,117 0-3,-70 0 6,-23 0-5,-24 0-1,23 0 0,24 24 0,24-1-2,70 1 6,-23 47-6,23-24 2,95 0 2,0-23-2,0 47 3,70 23-3,-46 24 1,23-71 1,0 24-1,-48 71-1,48 47 1,0-118 1,0 70-3,0 1 4,-23-1-3,23-23 0,0 48 4,-24-1-6,48-94 5,-24 70-4,47-46 3,-23 94-2,46-95 1,25 1 2,-24 23-4,23-24 5,24 0-4,-24 1 1,24-24 0,0-1 0,24 1 0,47 24 0,-24-1 0,24-47-2,23 1 2,1-1 0,-1-24 1,71 72-2,0-48 1,-23-23 1,23-1 0,0 24 0,-23-47-4,70 0 8,24 0-9,-47 0 6,47 0-4,47 0 2,1 0-1,-48 0 4,70 0-5,1 0 6,-24 0-7,24 0 1,-24 0 4,24-23-3,-24 23 2,-94 0-3,47 0 4,0 0-2,-23 0-2,23 0 2,0 0 2,-48 0-2,48 0-1,-23 0 0,23-24 3,0 24-4,0 0 5,-47 0-6,70-23 6,-23 23-6,0-48 7,0 25-8,-23-24 5,23-24 0,-95 24-3,1-71 8,0 23-8,-24 48 1,23-71 1,-70 47 0,71-71 6,-48 48-5,-23 0-2,0-24-6,-48 94 5,24-47 2,1-47 0,-1 0 2,-47 47-4,0-23 5,23 23-6,-23-23 7,0 46-6,0-22 4,0-25-3,-47 24-2,24 0 4,-48 1 2,24-1-7,-48-71 7,24 48-6,1 23 3,-48-23 0,23-24 2,-46 47-3,-1-24 3,0-23-5,1 71 3,46-24 3,-70 0-4,0 48 1,23-24-1,-23 47 3,47 0-4,-47-24 3,0 24-1,0-24 1,23 24-2,-70 0 3,94 0-3,-71-47-1,-24 47 1,119 0 1,-71 0 0,-48 0 0,24-23 0,24 23 0,-24 0 2,24-24-3,0 24 0,-47 0 2,70 0-2,-70 0 1,23 0 2,-24 0-2,25 0 0,22 0-2,-70 0 5,71 0-5,-24 0 4,24 24-3,24-1 2,-25-23-2,48 0 2,24 24-3,47-24 1,-24 0 3,47 0-4,1 0 3,-1 0 0,1 0-3,-1 0 43</inkml:trace>
    </iact:actionData>
  </iact:action>
  <iact:action type="remove" startTime="115357">
    <iact:property name="style" value="instant"/>
    <iact:actionData xml:id="d33" ref="#d29"/>
  </iact:action>
  <iact:action type="add" startTime="115384">
    <iact:property name="dataType" value="strokeEraser"/>
    <iact:actionData xml:id="d34">
      <inkml:trace xmlns:inkml="http://www.w3.org/2003/InkML" xml:id="stk33" contextRef="#ctx0" brushRef="#br4">8661 12488 0</inkml:trace>
    </iact:actionData>
  </iact:action>
  <iact:action type="remove" startTime="115848">
    <iact:property name="style" value="instant"/>
    <iact:actionData xml:id="d35" ref="#d9"/>
  </iact:action>
  <iact:action type="add" startTime="115867">
    <iact:property name="dataType" value="strokeEraser"/>
    <iact:actionData xml:id="d36">
      <inkml:trace xmlns:inkml="http://www.w3.org/2003/InkML" xml:id="stk34" contextRef="#ctx0" brushRef="#br4">9747 11732 0</inkml:trace>
    </iact:actionData>
  </iact:action>
  <iact:action type="remove" startTime="116592">
    <iact:property name="style" value="instant"/>
    <iact:actionData xml:id="d37" ref="#d28"/>
  </iact:action>
  <iact:action type="add" startTime="116610">
    <iact:property name="dataType" value="strokeEraser"/>
    <iact:actionData xml:id="d38">
      <inkml:trace xmlns:inkml="http://www.w3.org/2003/InkML" xml:id="stk35" contextRef="#ctx0" brushRef="#br4">7953 11709 0</inkml:trace>
    </iact:actionData>
  </iact:action>
  <iact:action type="add" startTime="117796">
    <iact:property name="dataType" value="strokeEraser"/>
    <iact:actionData xml:id="d39">
      <inkml:trace xmlns:inkml="http://www.w3.org/2003/InkML" xml:id="stk36" contextRef="#ctx0" brushRef="#br4">13263 10835 0</inkml:trace>
    </iact:actionData>
  </iact:action>
  <iact:action type="remove" startTime="118328">
    <iact:property name="style" value="instant"/>
    <iact:actionData xml:id="d40" ref="#d2"/>
  </iact:action>
  <iact:action type="add" startTime="118342">
    <iact:property name="dataType" value="strokeEraser"/>
    <iact:actionData xml:id="d41">
      <inkml:trace xmlns:inkml="http://www.w3.org/2003/InkML" xml:id="stk37" contextRef="#ctx0" brushRef="#br4">13901 10812 0</inkml:trace>
    </iact:actionData>
  </iact:action>
  <iact:action type="remove" startTime="118696">
    <iact:property name="style" value="instant"/>
    <iact:actionData xml:id="d42" ref="#d7"/>
  </iact:action>
  <iact:action type="add" startTime="118711">
    <iact:property name="dataType" value="strokeEraser"/>
    <iact:actionData xml:id="d43">
      <inkml:trace xmlns:inkml="http://www.w3.org/2003/InkML" xml:id="stk38" contextRef="#ctx0" brushRef="#br4">13476 10859 0</inkml:trace>
    </iact:actionData>
  </iact:action>
  <iact:action type="remove" startTime="119288">
    <iact:property name="style" value="instant"/>
    <iact:actionData xml:id="d44" ref="#d0"/>
    <iact:actionData xml:id="d45" ref="#d3"/>
  </iact:action>
  <iact:action type="add" startTime="119302">
    <iact:property name="dataType" value="strokeEraser"/>
    <iact:actionData xml:id="d46">
      <inkml:trace xmlns:inkml="http://www.w3.org/2003/InkML" xml:id="stk39" contextRef="#ctx0" brushRef="#br4">13995 10269 0,'24'0'71</inkml:trace>
    </iact:actionData>
  </iact:action>
  <iact:action type="remove" startTime="119713">
    <iact:property name="style" value="instant"/>
    <iact:actionData xml:id="d47" ref="#d4"/>
    <iact:actionData xml:id="d48" ref="#d6"/>
  </iact:action>
  <iact:action type="add" startTime="119739">
    <iact:property name="dataType" value="strokeEraser"/>
    <iact:actionData xml:id="d49">
      <inkml:trace xmlns:inkml="http://www.w3.org/2003/InkML" xml:id="stk40" contextRef="#ctx0" brushRef="#br4">14609 10835 0</inkml:trace>
    </iact:actionData>
  </iact:action>
  <iact:action type="add" startTime="120239">
    <iact:property name="dataType" value="strokeEraser"/>
    <iact:actionData xml:id="d50">
      <inkml:trace xmlns:inkml="http://www.w3.org/2003/InkML" xml:id="stk41" contextRef="#ctx0" brushRef="#br4">15340 10835 0</inkml:trace>
    </iact:actionData>
  </iact:action>
  <iact:action type="remove" startTime="120680">
    <iact:property name="style" value="instant"/>
    <iact:actionData xml:id="d51" ref="#d8"/>
  </iact:action>
  <iact:action type="add" startTime="120711">
    <iact:property name="dataType" value="strokeEraser"/>
    <iact:actionData xml:id="d52">
      <inkml:trace xmlns:inkml="http://www.w3.org/2003/InkML" xml:id="stk42" contextRef="#ctx0" brushRef="#br4">15883 10835 0</inkml:trace>
    </iact:actionData>
  </iact:action>
  <iact:action type="add" startTime="121109">
    <iact:property name="dataType" value="strokeEraser"/>
    <iact:actionData xml:id="d53">
      <inkml:trace xmlns:inkml="http://www.w3.org/2003/InkML" xml:id="stk43" contextRef="#ctx0" brushRef="#br4">15081 10859 0</inkml:trace>
    </iact:actionData>
  </iact:action>
  <iact:action type="remove" startTime="122048">
    <iact:property name="style" value="instant"/>
    <iact:actionData xml:id="d54" ref="#d5"/>
  </iact:action>
  <iact:action type="add" startTime="122078">
    <iact:property name="dataType" value="strokeEraser"/>
    <iact:actionData xml:id="d55">
      <inkml:trace xmlns:inkml="http://www.w3.org/2003/InkML" xml:id="stk44" contextRef="#ctx0" brushRef="#br4">15175 10812 0</inkml:trace>
    </iact:actionData>
  </iact:action>
  <iact:action type="remove" startTime="123174">
    <iact:property name="style" value="instant"/>
    <iact:actionData xml:id="d56" ref="#d14"/>
  </iact:action>
  <iact:action type="add" startTime="123192">
    <iact:property name="dataType" value="strokeEraser"/>
    <iact:actionData xml:id="d57">
      <inkml:trace xmlns:inkml="http://www.w3.org/2003/InkML" xml:id="stk45" contextRef="#ctx0" brushRef="#br4">18692 11189 0</inkml:trace>
    </iact:actionData>
  </iact:action>
  <iact:action type="remove" startTime="123590">
    <iact:property name="style" value="instant"/>
    <iact:actionData xml:id="d58" ref="#d10"/>
    <iact:actionData xml:id="d59" ref="#d11"/>
  </iact:action>
  <iact:action type="add" startTime="123617">
    <iact:property name="dataType" value="strokeEraser"/>
    <iact:actionData xml:id="d60">
      <inkml:trace xmlns:inkml="http://www.w3.org/2003/InkML" xml:id="stk46" contextRef="#ctx0" brushRef="#br4">19164 10741 0,'23'0'31</inkml:trace>
    </iact:actionData>
  </iact:action>
  <iact:action type="remove" startTime="124181">
    <iact:property name="style" value="instant"/>
    <iact:actionData xml:id="d61" ref="#d12"/>
  </iact:action>
  <iact:action type="add" startTime="124191">
    <iact:property name="dataType" value="strokeEraser"/>
    <iact:actionData xml:id="d62">
      <inkml:trace xmlns:inkml="http://www.w3.org/2003/InkML" xml:id="stk47" contextRef="#ctx0" brushRef="#br4">19588 11071 0,'24'0'24,"0"0"-19,-1 0 29,-23 24-17</inkml:trace>
    </iact:actionData>
  </iact:action>
  <iact:action type="remove" startTime="124768">
    <iact:property name="style" value="instant"/>
    <iact:actionData xml:id="d63" ref="#d13"/>
  </iact:action>
  <iact:action type="add" startTime="124782">
    <iact:property name="dataType" value="strokeEraser"/>
    <iact:actionData xml:id="d64">
      <inkml:trace xmlns:inkml="http://www.w3.org/2003/InkML" xml:id="stk48" contextRef="#ctx0" brushRef="#br4">20532 11118 0</inkml:trace>
    </iact:actionData>
  </iact:action>
  <iact:action type="remove" startTime="125637">
    <iact:property name="style" value="instant"/>
    <iact:actionData xml:id="d65" ref="#d23"/>
  </iact:action>
  <iact:action type="add" startTime="125648">
    <iact:property name="dataType" value="strokeEraser"/>
    <iact:actionData xml:id="d66">
      <inkml:trace xmlns:inkml="http://www.w3.org/2003/InkML" xml:id="stk49" contextRef="#ctx0" brushRef="#br4">19447 14754 0</inkml:trace>
    </iact:actionData>
  </iact:action>
  <iact:action type="remove" startTime="126248">
    <iact:property name="style" value="instant"/>
    <iact:actionData xml:id="d67" ref="#d21"/>
  </iact:action>
  <iact:action type="add" startTime="126260">
    <iact:property name="dataType" value="strokeEraser"/>
    <iact:actionData xml:id="d68">
      <inkml:trace xmlns:inkml="http://www.w3.org/2003/InkML" xml:id="stk50" contextRef="#ctx0" brushRef="#br4">18928 17327 0</inkml:trace>
    </iact:actionData>
  </iact:action>
  <iact:action type="add" startTime="126848">
    <iact:property name="dataType" value="strokeEraser"/>
    <iact:actionData xml:id="d69">
      <inkml:trace xmlns:inkml="http://www.w3.org/2003/InkML" xml:id="stk51" contextRef="#ctx0" brushRef="#br4">14821 17563 0</inkml:trace>
    </iact:actionData>
  </iact:action>
  <iact:action type="remove" startTime="127205">
    <iact:property name="style" value="instant"/>
    <iact:actionData xml:id="d70" ref="#d18"/>
  </iact:action>
  <iact:action type="add" startTime="127215">
    <iact:property name="dataType" value="strokeEraser"/>
    <iact:actionData xml:id="d71">
      <inkml:trace xmlns:inkml="http://www.w3.org/2003/InkML" xml:id="stk52" contextRef="#ctx0" brushRef="#br4">14396 17657 0</inkml:trace>
    </iact:actionData>
  </iact:action>
  <iact:action type="add" startTime="127713">
    <iact:property name="dataType" value="strokeEraser"/>
    <iact:actionData xml:id="d72">
      <inkml:trace xmlns:inkml="http://www.w3.org/2003/InkML" xml:id="stk53" contextRef="#ctx0" brushRef="#br4">13948 17752 0</inkml:trace>
    </iact:actionData>
  </iact:action>
  <iact:action type="add" startTime="128093">
    <iact:property name="dataType" value="strokeEraser"/>
    <iact:actionData xml:id="d73">
      <inkml:trace xmlns:inkml="http://www.w3.org/2003/InkML" xml:id="stk54" contextRef="#ctx0" brushRef="#br4">13617 17822 0</inkml:trace>
    </iact:actionData>
  </iact:action>
  <iact:action type="remove" startTime="128424">
    <iact:property name="style" value="instant"/>
    <iact:actionData xml:id="d74" ref="#d15"/>
    <iact:actionData xml:id="d75" ref="#d17"/>
  </iact:action>
  <iact:action type="add" startTime="128438">
    <iact:property name="dataType" value="strokeEraser"/>
    <iact:actionData xml:id="d76">
      <inkml:trace xmlns:inkml="http://www.w3.org/2003/InkML" xml:id="stk55" contextRef="#ctx0" brushRef="#br4">13193 17941 0</inkml:trace>
    </iact:actionData>
  </iact:action>
  <iact:action type="remove" startTime="129085">
    <iact:property name="style" value="instant"/>
    <iact:actionData xml:id="d77" ref="#d16"/>
  </iact:action>
  <iact:action type="add" startTime="129098">
    <iact:property name="dataType" value="strokeEraser"/>
    <iact:actionData xml:id="d78">
      <inkml:trace xmlns:inkml="http://www.w3.org/2003/InkML" xml:id="stk56" contextRef="#ctx0" brushRef="#br4">13877 17539 0</inkml:trace>
    </iact:actionData>
  </iact:action>
  <iact:action type="remove" startTime="129537">
    <iact:property name="style" value="instant"/>
    <iact:actionData xml:id="d79" ref="#d19"/>
  </iact:action>
  <iact:action type="add" startTime="129551">
    <iact:property name="dataType" value="strokeEraser"/>
    <iact:actionData xml:id="d80">
      <inkml:trace xmlns:inkml="http://www.w3.org/2003/InkML" xml:id="stk57" contextRef="#ctx0" brushRef="#br4">14727 17421 0</inkml:trace>
    </iact:actionData>
  </iact:action>
  <iact:action type="remove" startTime="130351">
    <iact:property name="style" value="instant"/>
    <iact:actionData xml:id="d81" ref="#d20"/>
  </iact:action>
  <iact:action type="add" startTime="130363">
    <iact:property name="dataType" value="strokeEraser"/>
    <iact:actionData xml:id="d82">
      <inkml:trace xmlns:inkml="http://www.w3.org/2003/InkML" xml:id="stk58" contextRef="#ctx0" brushRef="#br4">12673 17586 0</inkml:trace>
    </iact:actionData>
  </iact:action>
  <iact:action type="remove" startTime="130800">
    <iact:property name="style" value="instant"/>
    <iact:actionData xml:id="d83" ref="#d22"/>
  </iact:action>
  <iact:action type="add" startTime="130811">
    <iact:property name="dataType" value="strokeEraser"/>
    <iact:actionData xml:id="d84">
      <inkml:trace xmlns:inkml="http://www.w3.org/2003/InkML" xml:id="stk59" contextRef="#ctx0" brushRef="#br4">12343 17988 0</inkml:trace>
    </iact:actionData>
  </iact:action>
  <iact:action type="remove" startTime="131585">
    <iact:property name="style" value="instant"/>
    <iact:actionData xml:id="d85" ref="#d24"/>
  </iact:action>
  <iact:action type="add" startTime="131598">
    <iact:property name="dataType" value="strokeEraser"/>
    <iact:actionData xml:id="d86">
      <inkml:trace xmlns:inkml="http://www.w3.org/2003/InkML" xml:id="stk60" contextRef="#ctx0" brushRef="#br4">7835 15651 0,'0'0'16,"0"23"55</inkml:trace>
    </iact:actionData>
  </iact:action>
  <iact:action type="remove" startTime="132550">
    <iact:property name="style" value="instant"/>
    <iact:actionData xml:id="d87" ref="#d25"/>
  </iact:action>
  <iact:action type="add" startTime="132568">
    <iact:property name="dataType" value="strokeEraser"/>
    <iact:actionData xml:id="d88">
      <inkml:trace xmlns:inkml="http://www.w3.org/2003/InkML" xml:id="stk61" contextRef="#ctx0" brushRef="#br4">14373 20608 0</inkml:trace>
    </iact:actionData>
  </iact:action>
  <iact:action type="remove" startTime="133592">
    <iact:property name="style" value="instant"/>
    <iact:actionData xml:id="d89" ref="#d1"/>
  </iact:action>
  <iact:action type="add" startTime="133605">
    <iact:property name="dataType" value="strokeEraser"/>
    <iact:actionData xml:id="d90">
      <inkml:trace xmlns:inkml="http://www.w3.org/2003/InkML" xml:id="stk62" contextRef="#ctx0" brushRef="#br4">11588 10764 0</inkml:trace>
    </iact:actionData>
  </iact:action>
  <iact:action type="remove" startTime="135144">
    <iact:property name="style" value="instant"/>
    <iact:actionData xml:id="d91" ref="#d32"/>
  </iact:action>
  <iact:action type="add" startTime="135150">
    <iact:property name="dataType" value="strokeEraser"/>
    <iact:actionData xml:id="d92">
      <inkml:trace xmlns:inkml="http://www.w3.org/2003/InkML" xml:id="stk63" contextRef="#ctx0" brushRef="#br4">28155 4816 0</inkml:trace>
    </iact:actionData>
  </iact:action>
  <iact:action type="remove" startTime="135880">
    <iact:property name="style" value="instant"/>
    <iact:actionData xml:id="d93" ref="#d31"/>
  </iact:action>
  <iact:action type="add" startTime="135886">
    <iact:property name="dataType" value="strokeEraser"/>
    <iact:actionData xml:id="d94">
      <inkml:trace xmlns:inkml="http://www.w3.org/2003/InkML" xml:id="stk64" contextRef="#ctx0" brushRef="#br4">24733 4273 0</inkml:trace>
    </iact:actionData>
  </iact:action>
  <iact:action type="add" startTime="136741">
    <iact:property name="dataType" value="strokeEraser"/>
    <iact:actionData xml:id="d95">
      <inkml:trace xmlns:inkml="http://www.w3.org/2003/InkML" xml:id="stk65" contextRef="#ctx0" brushRef="#br4">23954 9490 0</inkml:trace>
    </iact:actionData>
  </iact:action>
  <iact:action type="add" startTime="137152">
    <iact:property name="dataType" value="strokeEraser"/>
    <iact:actionData xml:id="d96">
      <inkml:trace xmlns:inkml="http://www.w3.org/2003/InkML" xml:id="stk66" contextRef="#ctx0" brushRef="#br4">24072 9560 0</inkml:trace>
    </iact:actionData>
  </iact:action>
  <iact:action type="remove" startTime="137911">
    <iact:property name="style" value="instant"/>
    <iact:actionData xml:id="d97" ref="#d30"/>
  </iact:action>
  <iact:action type="add" startTime="137915">
    <iact:property name="dataType" value="strokeEraser"/>
    <iact:actionData xml:id="d98">
      <inkml:trace xmlns:inkml="http://www.w3.org/2003/InkML" xml:id="stk67" contextRef="#ctx0" brushRef="#br4">24072 9678 0</inkml:trace>
    </iact:actionData>
  </iact:action>
  <iact:action type="remove" startTime="138832">
    <iact:property name="style" value="instant"/>
    <iact:actionData xml:id="d99" ref="#d26"/>
  </iact:action>
  <iact:action type="add" startTime="138835">
    <iact:property name="dataType" value="strokeEraser"/>
    <iact:actionData xml:id="d100">
      <inkml:trace xmlns:inkml="http://www.w3.org/2003/InkML" xml:id="stk68" contextRef="#ctx0" brushRef="#br4">27872 6869 0</inkml:trace>
    </iact:actionData>
  </iact:action>
  <iact:action type="remove" startTime="139596">
    <iact:property name="style" value="instant"/>
    <iact:actionData xml:id="d101" ref="#d27"/>
  </iact:action>
  <iact:action type="add" startTime="139597">
    <iact:property name="dataType" value="strokeEraser"/>
    <iact:actionData xml:id="d102">
      <inkml:trace xmlns:inkml="http://www.w3.org/2003/InkML" xml:id="stk69" contextRef="#ctx0" brushRef="#br4">33253 7294 0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DCA82C-54CA-4115-932A-91D5C273A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B47C50-2FC9-4E1A-B1AF-A12E80A45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4B2ABC-8E2B-45F8-9F4A-5926AED20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CCFB30-02AC-4000-AEEE-AD3719528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65075C-24C1-4D1F-B884-5866D0FBD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527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B9C9EE-CF8D-45AF-9FEF-FD082C53F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48A746-ED84-4F7A-A088-716BCBC31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86EFB5-5C26-4CBA-A930-6295EB6A3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5735D8-3D1B-457C-BA6E-D0441BA57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54138A-CCA3-4A3D-864A-D0C152E08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6386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3D6CA8E-2103-4A8C-982B-494398F9C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7E3D87-29B4-425E-A9A2-BA1DE3F7A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5A7C17-6D42-4AC1-84C4-0BAE591F1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8BB87D-CCBF-45B1-B62C-A41668D54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A610AC-ADC5-456D-B5E2-7C59D3C2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6143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27EB56-0412-45D1-B550-32BE4451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924FBA-989B-41C0-9953-05129ED1E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071CBC-AB39-4A36-8477-9BE71D09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8396F3-485E-4C7A-BA36-27B1124A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E4B278-929A-4780-88E9-C35F2636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7848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416DD-6EFA-483A-8FB1-6DFB5E38F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95F701-7FF2-459B-A501-4439F77B1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ABBDAB-96D5-474E-90B6-7E073A24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AD843C-5730-4979-9662-07E37BEB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0AD6B5-8558-4D3A-AF48-B49F270E3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38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16DF5-4F73-49A0-9627-BA824F7A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37AA5F-5FA8-42FD-869B-C5BB0BE73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20A0C8-87DB-4006-AFF1-03F72C6D9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1FE174-CB33-48B8-ADBF-62B335B73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9727351-0D3D-4940-A924-5A3FD1644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01A8F0-B24E-444D-B2AD-51B248915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016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F61A73-4C89-4C92-BA4A-74CF447A4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25F2CC-4DF7-4E33-AE7B-93912307A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D35C7A-A180-4482-B4DC-B38653F34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18D263E-D100-4BA6-9E47-CCB1C8D16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64A660F-ED0F-4BEC-9FD4-45D8D2E90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6A05067-84F1-487F-8B43-C5AADBF1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B409B38-A51E-4064-8327-9BC9B3455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54823C6-312E-47A4-8AE2-FA593615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140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BC62BA-A5BA-40AD-A078-B3C13092C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767186-53CE-463C-B244-E81B5D29D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54D4E6-20EE-4F8C-B8C1-130EE920A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1D44B63-5A89-46F4-94F1-8B0218634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533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84EF747-A16E-4859-BC06-F62BE56D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3932C83-7979-49BA-B89D-80F12DF4A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8EB9A9-19DA-4AB1-B3BF-B9379048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67934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14F5AD-59AB-4398-8E76-59934E63C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3B537-E8AB-4153-AE0A-C149DC1F2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2635693-991C-455C-B0D8-048CFFA14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458B72-C51B-4976-AA13-1E27FB08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6396A6-B11A-4393-8BF2-F3263B8C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700ADA-AA68-4C86-BB64-899100F1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78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1CE6CE-1FAC-4B6B-A25F-88F68918C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867121A-2D5C-4032-80EF-A7313F0D79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D983224-81B7-4F3C-9092-7670699BB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CE83E15-4A99-463C-AA59-9514188BC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09B6AA1-BFD3-4EFF-A5A1-52CF3E817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9BEC94-3FFD-4903-9EDA-C14E82ABD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770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D8604CF-8647-4015-B217-C6D5D2D26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7FE088-801F-4948-B252-843D10B5F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A6190-CB74-45E2-A3EB-6A1C5270B0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A0A0F-D384-41C2-9CCC-1FE46F5A4A8B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FFEE91-A2DB-4470-BC1B-91D62E638B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9C679F-BB6B-48DD-9488-234EB7B99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DD24D-E861-4F6F-905C-70FBA169310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196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11/relationships/inkAction" Target="../ink/inkAction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microsoft.com/office/2011/relationships/inkAction" Target="../ink/inkAction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11/relationships/inkAction" Target="../ink/inkAction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F788C0-0C46-416D-98AA-126CED89E7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Theory: </a:t>
            </a:r>
            <a:r>
              <a:rPr lang="fr-CA" dirty="0" err="1"/>
              <a:t>Raising-Awareness</a:t>
            </a:r>
            <a:r>
              <a:rPr lang="fr-CA" dirty="0"/>
              <a:t> Essay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B50CC96-0880-45AD-BF1A-ADD82776CF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p. 97-100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C3AB06B-C93B-4870-B64A-E0C8EABA56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92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07"/>
    </mc:Choice>
    <mc:Fallback>
      <p:transition spd="slow" advTm="12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3914DF-9B92-46CB-915A-D8CC6C73F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55ADDA7-95F0-4A80-80E0-5FA165A0B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3504" y="74572"/>
            <a:ext cx="6022496" cy="678342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24985D-BFE6-4F88-8D3F-5FA020186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74572"/>
            <a:ext cx="5715000" cy="12763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AD268518-9049-4814-9C48-21689F09C16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484599" y="4015439"/>
              <a:ext cx="2" cy="2"/>
            </p14:xfrm>
          </p:contentPart>
        </mc:Choice>
        <mc:Fallback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AD268518-9049-4814-9C48-21689F09C1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84599" y="40154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950FE691-24F8-47E3-ACBC-55CA49EF99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10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304"/>
    </mc:Choice>
    <mc:Fallback>
      <p:transition spd="slow" advTm="148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9CFAC0-17DE-4BCA-BDE0-A7B066125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D1DBD8-66A7-42D9-9D46-BA28C17EF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83493F-96DB-43B9-A13A-B37EAC58F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8621"/>
            <a:ext cx="6549867" cy="570834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541EEF-BD87-4899-A023-FE2A6D9E4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656" y="1447283"/>
            <a:ext cx="5782322" cy="27050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A0BB6658-8ED0-4D3F-9211-EAED8845301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485120" y="1886400"/>
              <a:ext cx="1461960" cy="17640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A0BB6658-8ED0-4D3F-9211-EAED884530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69280" y="1823040"/>
                <a:ext cx="1493280" cy="1443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640236F-1AAD-4A93-905B-54600AC9F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51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647"/>
    </mc:Choice>
    <mc:Fallback>
      <p:transition spd="slow" advTm="146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59813-359F-4EEB-B521-60F0CD07C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2BA7D2-1234-4DDB-B9E7-BB8BE469C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774C3C-B40A-40A1-900F-D649396800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66632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845F9D-9E3C-4A01-B9C9-6C7534318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6320" y="0"/>
            <a:ext cx="6001314" cy="4191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670DAC4D-F548-4F62-B165-81BAC0A4AC5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062219" y="3820139"/>
              <a:ext cx="2" cy="2"/>
            </p14:xfrm>
          </p:contentPart>
        </mc:Choice>
        <mc:Fallback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670DAC4D-F548-4F62-B165-81BAC0A4AC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62219" y="38201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E117A1B-CC6F-4196-8824-47B11AA11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6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509"/>
    </mc:Choice>
    <mc:Fallback>
      <p:transition spd="slow" advTm="169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7</Words>
  <Application>Microsoft Office PowerPoint</Application>
  <PresentationFormat>Grand écran</PresentationFormat>
  <Paragraphs>2</Paragraphs>
  <Slides>4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Theory: Raising-Awareness Essay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Yannick Larose</dc:creator>
  <cp:lastModifiedBy>Yannick Larose</cp:lastModifiedBy>
  <cp:revision>7</cp:revision>
  <dcterms:created xsi:type="dcterms:W3CDTF">2020-03-28T13:35:21Z</dcterms:created>
  <dcterms:modified xsi:type="dcterms:W3CDTF">2020-03-29T23:45:54Z</dcterms:modified>
</cp:coreProperties>
</file>