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ink/inkAction5.xml" ContentType="application/vnd.ms-office.inkAction+xml"/>
  <Override PartName="/ppt/ink/inkAction6.xml" ContentType="application/vnd.ms-office.inkAction+xml"/>
  <Override PartName="/ppt/ink/inkAction7.xml" ContentType="application/vnd.ms-office.inkAction+xml"/>
  <Override PartName="/ppt/ink/inkAction8.xml" ContentType="application/vnd.ms-office.inkAction+xml"/>
  <Override PartName="/ppt/ink/inkAction9.xml" ContentType="application/vnd.ms-office.inkAction+xml"/>
  <Override PartName="/ppt/ink/inkAction10.xml" ContentType="application/vnd.ms-office.inkAction+xml"/>
  <Override PartName="/ppt/ink/inkAction11.xml" ContentType="application/vnd.ms-office.inkAction+xml"/>
  <Override PartName="/ppt/ink/inkAction12.xml" ContentType="application/vnd.ms-office.inkAction+xml"/>
  <Override PartName="/ppt/ink/inkAction13.xml" ContentType="application/vnd.ms-office.inkAction+xml"/>
  <Override PartName="/ppt/ink/inkAction14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12:30.084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90895">
    <iact:property name="dataType"/>
    <iact:actionData xml:id="d0">
      <inkml:trace xmlns:inkml="http://www.w3.org/2003/InkML" xml:id="stk0" contextRef="#ctx0" brushRef="#br0">10458 12629 0,'23'0'34,"25"0"-20,-25 0-5,48 0-2,0 0 5,0 0-4,47 0 0,-24-24-2,1 24 1,-1 0 2,24 0-2,-71-23 0,24 23 1,0 0 2,-48 0-3,48 0 2,-24-24-3,-23 24 3,0 0-1,23 0 1,0 0-3,0 0 2,1 0 0,22 0 0,-46 0 0,0 0 1,23 0-2,24 0 1,-48 24 0,48-24 0,-24 0 1,-23 0 2,23 0-2,-23 0-2,23 0 2,0 0-4,0 0 11,-23 0-8,23 0 0,0 0 1,-23 0-2,23 0 1,-23 0 0,23 0 1,-23 0-4,-1 0 5,1 0-2,-1 0-2,1 0 4,0 0-2,-1 0 0,24 0 8,1 0 0,-1 0-8,-24 0-1,25 0 2,-1 0-1,0 0-2,0 0 5,24 0 4,-47 23-7,-1-23 1,1 0-2,0 0 1,-1 0 0,1 0 0,-1 0 0,25 0 0,-1 0 0,-24 0 0,25 0 0,-25 0-1,48 0 2,-24 0-1,-23 0 0,47 0 0,-48 0 0,1 0 0,23 0-1,0 0 9,-23 0-5,0 0 4,-1 0-9,24 0 19,-23 0-18,0 0 26,-1 0-18,1 0-8,-1 0 10,1 0-10,0 0 9,-1 0-7,1 0-2,-1 0 25,1 0-24,0 0 10,-1 0-2,1 0-10,23 0 10,-23 0 8,-1 0-15,1 0-1,-1 0 7,1 0-5,0 0 22,-1 0-24,1 0 8,-1 0 9,1 0-18,0 0 9,23 0-7,47 0-2,-70 0 1,47 0 0,23 0 1,-23 24-2,0-24 1,0 0 0,-24 0 1,0 24-2,-23-24 1,-1 0-2,1 0 15,23 0-13,-23 0 62,-1 0-62,1 0 7,23 0-6,-23 0-1,47 0 1,-24 0-2,0 0-2,24 0 5,-24 0-1,-23 0-1,23 0-1,0 0 1,-23 0 0,-1 0 1,1 0-1,-1 0 8,1 0 6,0 0-5,-1 0-9,1 0 2,-1 0-4,48 0 3,-47 0-2,23 0 1,-23 0-2,47 0 4,-24 0-4,-24 0 3,25 0-1,-1 0 7,0 0-7,0 0 9,-23 0-10,23 0 2,0 0 0,-23 0-2,23 0 1,-23 0-1,23 0 1,0 0 2,0 0-2,1 0 0,-25 0-1,24 23 0,-23-23 3,0 0-4,-1 0 12,1 0 4,-1 0 10,25 0-23,-1 0-1,0 0-1,24 0 3,-24 0-2,0 0 0,48 0 0,-72 0 0,24 0 0,-23 0-2,0 0 3,-1 0-2,1 0 3,-1 0 23,1 0-17,0 0 39,-1-23-48,1 23 11,0 0 13,-1 0-23,1 0 31,-1 0-21</inkml:trace>
    </iact:actionData>
  </iact:action>
  <iact:action type="add" startTime="98601">
    <iact:property name="dataType"/>
    <iact:actionData xml:id="d1">
      <inkml:trace xmlns:inkml="http://www.w3.org/2003/InkML" xml:id="stk1" contextRef="#ctx0" brushRef="#br0">14471 13243 0,'23'0'56,"1"0"-49,0 0 1,-1 0 4,24-24-8,-23 24 3,47 0 3,-24 0-4,24 0 2,23 0 0,1 0 0,-24 0 0,-1 0 0,25 0 0,-24 0 0,-1 0 0,-22 0 0,-25 0 0,1 0 0,23 0 8,0 0 9,-23 0-17,0 0 0,23 0-1,0 0 3,24 0-4,0 0 4,-24 24-4,0-24 4,24 0-4,-48 0 3,1 0-2,0 0 2,-1 0 11,1 0-17,-24-24 6,23 24-2,1 0 17,0 0-8,-1 0-8,1 0 16,-1 0-16,1 0 16,0 0-7,-1 0-8,1 0 13,0 0-12,-1 0 12,1 0-11,-1 0 4,1 0 24,0 0-30</inkml:trace>
    </iact:actionData>
  </iact:action>
  <iact:action type="add" startTime="100081">
    <iact:property name="dataType"/>
    <iact:actionData xml:id="d2">
      <inkml:trace xmlns:inkml="http://www.w3.org/2003/InkML" xml:id="stk2" contextRef="#ctx0" brushRef="#br0">17610 13266 0,'24'0'74,"0"0"-66,23 0 1,-24 0-6,72 0 9,-48 0-5,-23 0 0,46 0-1,-46 0 4,23 0-2,-23 0-2,0 24 10,-1-24-7,1 0 14,-1 0 9,25 0-22,-1 0-4,24 0 3,-1 0-2,-22 0 3,22 0-2,1 0-2,-24 0 4,24 0-4,-47 0 2,23 0 3,-23 0-5,-1 0 3,1 0-1,0 0-1,-1 0 0,1 0 2,-1 0 0,48 0-3,-24 0 3,-47 24-1,48-24 0,-1 0 0,-24 0 1,25 0-3,-25 0 2,1 0 0,-1 0 0,1 0 0,0 0 0,-1 0 1,1 0 7,-1 0-9,1 0 2,0 0-2,-1 0 11,1 0-3,-1 0 1,1 0-9,0 0 17,-1 0-15,1 0 22,0 0-23,-1 0 9,1 0 14,-1 0-13,1 0 5,0 0-6,-1 0-9,1 0 24,-1 0-15,1 0-2,0 0 2,-1 0-2,1 0 25</inkml:trace>
    </iact:actionData>
  </iact:action>
  <iact:action type="add" startTime="108328">
    <iact:property name="dataType"/>
    <iact:actionData xml:id="d3">
      <inkml:trace xmlns:inkml="http://www.w3.org/2003/InkML" xml:id="stk3" contextRef="#ctx0" brushRef="#br0">12157 14636 0,'71'0'64,"-71"-24"-55,71 24-3,0 0 2,-24 0 1,48 0-2,-1 0 1,24 0 0,-71 0 0,71 0 0,-71 0 0,24 0 0,-47 0 0,23 0 0,-23 0 1,23 0-1,0 0-1,-23 0 1,47 0 2,-48 0-4,48 0 5,0 0-5,-48 0 1,48 0 1,0 0 1,0 0-1,-24 0 0,0 0 0,24 0-1,0 0 1,-24 0 1,24 0-1,-47 0-1,23 0 1,24 0 1,-48 0 0,24 0-2,-23 0 1,23 0-1,24 0 3,0 0 5,-48 0-6,25 0-2,-1 0 1,0 0 2,24 0-5,-48 0 4,48 0-2,-23 0 1,-1 0 1,0 0-2,47 0 2,-70 0-2,23 0 1,0 0 1,-23 0-1,23 0-1,-23 0 3,23 0-3,47 0 0,-70 0 1,70 0 2,-46 0-1,23 24 1,-24-24-3,24 0 1,-48 0-2,48 0 2,-24 0 0,-23 0-1,23 0 0,0 0 1,-23 0 2,23 0-2,-23 0 0,-1 0-1,48 0 2,-24 0-3,-23 0 2,23 0 0,0 0 0,-23 0 4,23 0 2,0 0-7,1 0 8,-25 23-7,24-23 0,1 0 0,-25 0 0,48 0 0,-24 0 1,-23 0-2,70 0 4,-70 0-6,23 24 6,0-24-2,-23 0 0,-1 0-2,25 0 2,-25 0-4,25 0 2,-1 0 1,-24 0-1,48 0 2,-47 0-2,23 0 1,0 0 0,-23 0 0,47 0 0,-48 0 0,24 0 0,1 0 0,-1 0 0,-24 0 0,25 0 1,-25 0-1,24 0-1,-23 0 3,23 0-4,0 0 2,-23 0 1,23 0-1,-23 0 1,47 0-3,-48 0 2,25 0 0,-1 0 0,-24 0 2,25 0-4,-1 0 2,0 0 0,0 0 0,0 0 0,1 0 0,22 0 0,-46 0 0,23 0 0,0 0 0,-23 0 0,47 0 0,-47 0 1,46 0-1,1 0 1,0 0 5,-47 0-5,46 0 0,-22 0-3,-25 0 4,48 0-3,-47 0 0,-1 0 1,24 0 0,-23 0 1,23 0-2,0 0 1,24 0 8,-47 0-8,23 0 0,0 0 0,1 0 2,-1 0-3,0 0 1,-23 0-1,23 0 2,-24 0-2,48 0 3,-24 0-4,1 0 2,22 0 0,-22 0 0,-1 0 0,0 0 2,-23 0-3,23 0 0,-23 0 1,-1 0 1,1 0-2,-1 0 1,25 0 0,22 0 0,-46 0 1,23 0 2,0 0-2,-23 0-3,23 0 3,0 0-3,24-24 0,-24 24 4,-23 0-2,23 0 0,0 0 1,-23 0-4,23 0 3,1 0 2,-25 0-1,1 0-2,-1 0 0,1 0 2,0 0-1,-1 0 14,1 0 36,-1 0-26,1-23 16,0 23-38,-1 0 13,1 0 1,-1 0 7,1 0 16,0 0-31,-1 0 18,1 0-20,-1 0 4,1 0 27,-24-24-34,24 24-3,-1 0 48,1 0-31,-1 0 6,1 0 14</inkml:trace>
    </iact:actionData>
  </iact:action>
  <iact:action type="add" startTime="114250">
    <iact:property name="dataType"/>
    <iact:actionData xml:id="d4">
      <inkml:trace xmlns:inkml="http://www.w3.org/2003/InkML" xml:id="stk4" contextRef="#ctx0" brushRef="#br0">14211 15414 0,'0'0'2,"24"0"2,-1 0 11,1 0-7,0 0 0,-1 0 8,1 0-7,-1 0-2,25 0 1,22 0 8,1 0-8,0 0 2,0 0-3,23 0 0,-46 0 3,46 24-4,-23 0 3,23-24-1,-47 0-1,24 0 2,-24 0-2,-23 0 1,0 0 0,23 0 1,0 0-2,0 0 1,-23 0 0,47 0 0,-48 0 0,48 0 1,24 0-1,-1 0-1,24 0 2,-47 0-1,23 0 1,24 23-3,-23-23 4,23 0-2,-24 0-1,24 0 1,0 0 0,-23 0-1,-25 0 1,48 0 1,-47 0-2,24 0 2,-24 0-2,-1 0 1,1 0 0,0 0 0,-24 0 1,0 24-2,-23-24 1,47 0 0,-24 0 0,-23 0 0,23 0 0,0 0 1,0 0-1,-23 0-1,23 0 2,24 0-2,0 0 2,-48 0-2,25 24 3,-1-24-4,-24 0 2,1 0 0,0 0 1,23 0-2,-24 0 1,1 0 0,23 0 0,-23 0 0,23 0 0,-23 0 1,-1 0-2,48 0 2,-47 0-2,46 0 1,-22 0 1,-25 0-2,25 0 1,-25 0 1,24 0-2,1 0 2,-25 0-2,1 0 3,23 0-4,-23 0 4,23 0-4,0 0 10,-23 0-7,-1 0-2,1 0 1,-1 0 1,25 0-2,-25 23 1,1-23 0,23 0 8,0 0 0,-23 0-8,-1 0 1,25 0-1,-25 0 0,1 0 0,23 0-1,0 0 10,-23 0-9,0 0 0,-1 0 0,1 0-1,-1 0 3,1 0-4,0 0 2,-1 0 0,1 0 1,-1 0-1,25 0 0,-25 0-1,24 0 1,-23 0 0,0 0 0,-1 0 1,24 0-2,1 0 9,-25 0-7,1 0-1,23 0 0,0 0 0,1 0 0,-25 0-1,24 0 3,1 0-3,-25 0 2,24 0-2,-23 0 2,0 0-1,23 0 0,0 0 6,-23 0-4,-1 0 6,24 0-8,-23-23 8,0 23-10,-1 0 2,24 0 1,1 0-2,46 0 1,-23 0 0,-24 0 0,0 0 1,1 0 0,-1 0-3,0 0 3,0 0-1,-23 0 7,-1 0-5</inkml:trace>
    </iact:actionData>
  </iact:action>
  <iact:action type="add" startTime="117096">
    <iact:property name="dataType"/>
    <iact:actionData xml:id="d5">
      <inkml:trace xmlns:inkml="http://www.w3.org/2003/InkML" xml:id="stk5" contextRef="#ctx0" brushRef="#br0">4415 16193 0,'23'24'40,"1"-24"-32,23 24 1,0-24-3,24 0 2,0 23 1,0-23-1,0 0 0,-1 24 0,25-24-1,23 0 3,-24 0-4,24 0 2,48 0 0,-48 0 1,-24 0-2,0 0 1,48 24 0,-48-24 0,25 0 0,-72 0 1,47 0-1,-23 0 0,0 0 0,0 0 0,47 0 0,-48 0-1,25 0 1,-24 0 0,47 0 2,-47 23-2,23-23 0,-23 0-1,23 0 2,1 0-2,-1 0 2,-23 0-1,23 0-2,1 0 4,-24 0-2,47 0-2,23 0 4,72 0-3,-95 0 1,47 0 0,-47 0-1,0 0 2,0 0-1,0 0-1,0 0 1,-47 0 4,23 0-7,-23 0 7,-24 0-5,1 0 0,-1 0 0,-24 0 2,1 0-2,0 0 1,-1 0 8,1 0-2</inkml:trace>
    </iact:actionData>
  </iact:action>
  <iact:action type="add" startTime="123545">
    <iact:property name="dataType"/>
    <iact:actionData xml:id="d6">
      <inkml:trace xmlns:inkml="http://www.w3.org/2003/InkML" xml:id="stk6" contextRef="#ctx0" brushRef="#br0">5430 17209 0,'23'0'42,"25"0"-37,-25 0 7,24 0-5,-23 0-1,23 0 1,0 0 3,1 0-3,-1 0 1,47 0-1,-70 0 0,47 0 2,-1 0 1,-22 0-5,23 0 4,-1 0-2,-22 0 2,-1 0-2,24 0 1,-48 0 0,24 0 0,-23 0 0,0 0 0,-1 0 1,1 0-2,-1 0 1,1 0 1,0 0 6,23 0-5,-24 0 6,25 0-9,-25 23 0,48-23 2,0 24-2,-24-24 1,24 23 3,-24-23-5,24 0 2,0 0 0,0 0 0,23 0-1,-47 0 2,24 0-2,0 0 2,-24 0-2,48 0 1,-1 0 0,0 0 3,-23 0-3,24 0-3,23 0 4,-48 0-2,1 0 1,0 0 1,24 0-1,-48 0-1,0 0 1,24 0 0,-48 0 0,48 0 1,0 0-2,23 0 1,-46 0 0,46 0 0,0 24 0,1-24 0,-1 0 2,1 0-2,23 0-1,-24 0 0,1 0 1,-25 0 2,25 0-4,-48 0 4,48 0-3,-48 0 0,24 0 2,-48 0 1,48 0-5,-24 0 5,0 0-3,1 0 2,-25 0 5,48 0 4,47 0-12,-24 0 2,-46 0 0,-1 0 0,47 0 0,-23 0 0,0 0 0,23 0 0,-46 0 1,-1 0-2,0 0 1,-47-24 1,71 24-1,-24 0 8,-23 0-9,23-23 3,-24 23-3,1 0 2,0 0-3,-1 0 4,1 0-3,23 0 2,24 0-1,-47 0 0,23 0-1,-24 0 2,25 0-1,-1 0-2,-24 0 2,48 0 0,-47 0 1,47 0-2,-24 0 1,47-24 0,-70 24 0,70 0 0,1 0 0,-24 0 1,-1 0-2,25 0 2,-1 0-1,-23 0-1,0 0 4,23 0-6,-23 0 5,0 0-4,23 0 2,1 0 1,-48 0-2,47 0 2,-23 0-2,-24 0 1,71 0 0,-47 0 0,0 0 1,-24 0-1,24 0-1,24 0 1,-25 0 1,1 0-1,0 0 0,0-23-1,-24 23 2,47 0-1,-46 0 0,22 0 0,1 0 1,0 0-1,-24 0-2,71 0 4,-47 0-2,24 0-2,-1 0 2,-23 0 0,0 0 0,23 0 2,-23 0-4,23 0 2,-23 0 2,24 0-4,-48 0 2,24 0 1,-1 0-2,-46 0 1,47 0 1,-48 0-2,25 0 2,22 0-2,-46 0 1,0 0 0,23 0 0,24 0 1,-24 0 0,-23 0-3,23 0 4,0 0-4,0 0 4,0 0-4,-23 0 4,23 0-3,0 0 0,-23 0 1,23 0 0,-23 0 0,-1 0 0,25 0 0,-1 0 8,0 0-8,0 0 8,-23 0-7,23 0-2,0 0 1,-23 0 1,0 0-1,-1 0-1,1 0 4,-1 0-5,1 0 18,0 0-9,-1 0-7,1 0 16,23 0-16,0 0 0,0 23 1,24-23-1,-24 0 0,1 0-1,46 0 1,-47 0 0,48 24 0,-1-24 1,1 0-2,-25 0 1,25 0 1,-24 0-1,-1 0 1,1 0-3,0 0 5,-47 0-5,46 0 3,-22 0-3,-25 0 4,48 0-4,-24 0 4,1 0-3,-25 0 0,1 0 2,-1 0-2,25 0 1,22 0 9,-46 0-2,23 0-7,-23 0 1,23 0-1,0 0-1,-23 0 1,23 0 1,0 0 1,24 0 0,0 0-3,-48 0-1,25 0 0,23 0 4,-24 0 4,24 0-6,-24 0 1,0 0-2,-23 0 1,46 0 0,-22 0 0,-25 23 0,72-23 0,-25 0 1,-22 0-3,46 0 3,-47 0-1,1 0 0,-1 24 0,24-24 0,-48 0 0,48 0 2,-24 0-4,-23 0 5,47 0-5,-1 0 3,-22 0-3,-1 0 4,0 0-3,-23 0 0,23 0 1,-24 0 8,25 0-8,-1 0 8,-23 24-8,-1-24 0,1 0 0,-1 0 0,1 0 1,0 0-2,-1 0 2,1 0 72,-1 0-8,1 0-33,0 0-16</inkml:trace>
    </iact:actionData>
  </iact:action>
  <iact:action type="add" startTime="127634">
    <iact:property name="dataType"/>
    <iact:actionData xml:id="d7">
      <inkml:trace xmlns:inkml="http://www.w3.org/2003/InkML" xml:id="stk7" contextRef="#ctx0" brushRef="#br0">4391 17728 0,'0'0'2,"0"23"2,24-23 8,-1 0 3,1 24-10,0-24 4,-1 0-3,24 0 5,24 0 3,-24 0-7,48 0 3,-24 0-2,-48 0 0,48 0 0,0 0 0,-24 0-2,24 0 4,0 0-2,23 0 0,-47 0 0,24 0 0,24 0 0,-25 0-1,25 0 2,-1 24-1,1-24 0,-25 0 0,1 0 0,24 0 0,-48 0 0,71 0 0,-47 0-1,0 0 0,23 0 1,-47 0 0,0 0 0,-23 0 0,0-24 0,23 24 1,-24 0 46</inkml:trace>
    </iact:actionData>
  </iact:action>
  <iact:action type="remove" startTime="129824">
    <iact:property name="style" value="instant"/>
    <iact:actionData xml:id="d8" ref="#d7"/>
  </iact:action>
  <iact:action type="add" startTime="129829">
    <iact:property name="dataType" value="strokeEraser"/>
    <iact:actionData xml:id="d9">
      <inkml:trace xmlns:inkml="http://www.w3.org/2003/InkML" xml:id="stk8" contextRef="#ctx0" brushRef="#br1">15367 21552 0</inkml:trace>
    </iact:actionData>
  </iact:action>
  <iact:action type="remove" startTime="130283">
    <iact:property name="style" value="instant"/>
    <iact:actionData xml:id="d10" ref="#d6"/>
  </iact:action>
  <iact:action type="add" startTime="130290">
    <iact:property name="dataType" value="strokeEraser"/>
    <iact:actionData xml:id="d11">
      <inkml:trace xmlns:inkml="http://www.w3.org/2003/InkML" xml:id="stk9" contextRef="#ctx0" brushRef="#br1">16453 21033 0</inkml:trace>
    </iact:actionData>
  </iact:action>
  <iact:action type="remove" startTime="130842">
    <iact:property name="style" value="instant"/>
    <iact:actionData xml:id="d12" ref="#d5"/>
  </iact:action>
  <iact:action type="add" startTime="130854">
    <iact:property name="dataType" value="strokeEraser"/>
    <iact:actionData xml:id="d13">
      <inkml:trace xmlns:inkml="http://www.w3.org/2003/InkML" xml:id="stk10" contextRef="#ctx0" brushRef="#br1">18177 20136 0,'23'0'17,"1"0"20,-24-24-13,47 24-16</inkml:trace>
    </iact:actionData>
  </iact:action>
  <iact:action type="remove" startTime="131584">
    <iact:property name="style" value="instant"/>
    <iact:actionData xml:id="d14" ref="#d4"/>
  </iact:action>
  <iact:action type="add" startTime="131587">
    <iact:property name="dataType" value="strokeEraser"/>
    <iact:actionData xml:id="d15">
      <inkml:trace xmlns:inkml="http://www.w3.org/2003/InkML" xml:id="stk11" contextRef="#ctx0" brushRef="#br1">26179 19333 0</inkml:trace>
    </iact:actionData>
  </iact:action>
  <iact:action type="remove" startTime="132130">
    <iact:property name="style" value="instant"/>
    <iact:actionData xml:id="d16" ref="#d3"/>
  </iact:action>
  <iact:action type="add" startTime="132137">
    <iact:property name="dataType" value="strokeEraser"/>
    <iact:actionData xml:id="d17">
      <inkml:trace xmlns:inkml="http://www.w3.org/2003/InkML" xml:id="stk12" contextRef="#ctx0" brushRef="#br1">26746 18483 0</inkml:trace>
    </iact:actionData>
  </iact:action>
  <iact:action type="remove" startTime="132626">
    <iact:property name="style" value="instant"/>
    <iact:actionData xml:id="d18" ref="#d1"/>
  </iact:action>
  <iact:action type="add" startTime="132630">
    <iact:property name="dataType" value="strokeEraser"/>
    <iact:actionData xml:id="d19">
      <inkml:trace xmlns:inkml="http://www.w3.org/2003/InkML" xml:id="stk13" contextRef="#ctx0" brushRef="#br1">26179 16878 0</inkml:trace>
    </iact:actionData>
  </iact:action>
  <iact:action type="remove" startTime="133018">
    <iact:property name="style" value="instant"/>
    <iact:actionData xml:id="d20" ref="#d2"/>
  </iact:action>
  <iact:action type="add" startTime="133024">
    <iact:property name="dataType" value="strokeEraser"/>
    <iact:actionData xml:id="d21">
      <inkml:trace xmlns:inkml="http://www.w3.org/2003/InkML" xml:id="stk14" contextRef="#ctx0" brushRef="#br1">28563 16807 0</inkml:trace>
    </iact:actionData>
  </iact:action>
  <iact:action type="remove" startTime="133362">
    <iact:property name="style" value="instant"/>
    <iact:actionData xml:id="d22" ref="#d0"/>
  </iact:action>
  <iact:action type="add" startTime="133364">
    <iact:property name="dataType" value="strokeEraser"/>
    <iact:actionData xml:id="d23">
      <inkml:trace xmlns:inkml="http://www.w3.org/2003/InkML" xml:id="stk15" contextRef="#ctx0" brushRef="#br1">27572 16335 0</inkml:trace>
    </iact:actionData>
  </iact:action>
</iact:actions>
</file>

<file path=ppt/ink/inkAction10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35:28.750"/>
    </inkml:context>
    <inkml:brush xml:id="br0">
      <inkml:brushProperty name="width" value="0.08819" units="cm"/>
      <inkml:brushProperty name="height" value="0.35278" units="cm"/>
      <inkml:brushProperty name="color" value="#0070C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  <inkml:brush xml:id="br2">
      <inkml:brushProperty name="width" value="0.05292" units="cm"/>
      <inkml:brushProperty name="height" value="0.05292" units="cm"/>
      <inkml:brushProperty name="color" value="#00B0F0"/>
    </inkml:brush>
    <inkml:brush xml:id="br3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91750">
    <iact:property name="dataType"/>
    <iact:actionData xml:id="d0">
      <inkml:trace xmlns:inkml="http://www.w3.org/2003/InkML" xml:id="stk0" contextRef="#ctx0" brushRef="#br0">7271 2903 0,'47'0'73,"24"0"-56,-24 0-11,24 0 3,47 0-2,47 0 1,24 0 0,-24 48 1,1-48-2,23 0 1,-48 0 0,1 0-1,-24 0 2,23 0-2,-70 23 2,0-23-1,47 0 1,-47 0-2,-24 0 1,48 0 0,23 0 0,0 0 0,-24 0 0,24 0 0,-23 0 0,-1 0 0,-23 0 2,23 0-4,1 0 3,-1 0-2,-47 0 0,24 0 2,0 0-1,-24 0-2,24 0 3,0 0-2,0 0 2,23 0-1,0 0 0,-23 24-1,47-24 1,-47 0 0,0 0 1,23 0-2,-23 0 2,24 0-2,23 0 1,0 0 1,-24 0-2,-23 0 2,0 0-1,23 0 1,-23 0-3,0 0 2,-24 0 1,24 0-1,0 0-1,-1 0 3,1 0-4,24 0 4,-48 0-4,24 0 2,-1 0 1,-46 0-1,23 0-1,-23 0 2,-1 0-1,1 0 0,0 0 0,-1 0-1,25 0 1,-25 0 1,24 0-2,1 0 10,22 0-9,1 0 7,-47 0 1,23 0-5,-47 23-6,24-23 5,-1 0 21</inkml:trace>
    </iact:actionData>
  </iact:action>
  <iact:action type="add" startTime="98494">
    <iact:property name="dataType"/>
    <iact:actionData xml:id="d1">
      <inkml:trace xmlns:inkml="http://www.w3.org/2003/InkML" xml:id="stk1" contextRef="#ctx0" brushRef="#br0">10009 3659 0,'0'-24'18,"24"24"-4,0 0 1,-1 0-6,48 0-1,0 0-1,0 0 2,47 0-1,-24-23 0,0 23 0,24 0-1,48 0 1,-48 0 0,-24 0-1,-47 0 2,48 0-1,-1 0 0,-47 0 0,1 0 1,22 0-1,-22 0 0,46 0-2,1 0 4,-25 0-4,1 0 4,94 23-4,-70-23 2,23 0 2,0 0-4,0 0 3,-24 0-2,-46 0 3,46 0-4,-47 0 2,0 0 1,1 0-1,-25 0-1,24 0 2,1 0-2,-1 0 3,0 0-2,24 24-2,-24-24 2,24 0 2,0 0-3,-24 0 2,0 0-1,24 0-2,0 0 3,-24 0 0,24 0-3,-24 0 4,24 0-4,23 0 2,-47 0 1,48 0-1,-1 0 0,-23 0-1,-24 0 1,24 0 2,0 0-3,-24 0 2,24 0-1,0 0-2,0 0 12,-24-24-2,0 24-8,-23 0 0,23 0-1,24 0 0,-48 0 1,25 0 1,-25 0-2,24 0 2,24 0-1,-47 0-1,47 0 2,-1 0-2,-46 0 1,47 0 1,-24 0 7,0 0-7,-23 0-1,-1 0-1,1 0 0,0 0 2,23 0 0,0 0-3,-23 0 2,-1 0 1,25 0 7,-25 0-8,1 0 0,-1 0-1,1 0 2,0 0-2,23 0 1,0 0 8,-23 0-8,-1 0 2,24 0-4,-23 0 12,0 0-11,-1 0 1,1 0 17,-1 0-11</inkml:trace>
    </iact:actionData>
  </iact:action>
  <iact:action type="add" startTime="101846">
    <iact:property name="dataType"/>
    <iact:actionData xml:id="d2">
      <inkml:trace xmlns:inkml="http://www.w3.org/2003/InkML" xml:id="stk2" contextRef="#ctx0" brushRef="#br0">8758 4414 0,'24'0'81,"-1"0"-67,25 0-7,-25 0 1,24 0 1,-23 0-2,23 0 1,48 0 0,-25-23 0,1 23 0,47 0 0,0 0 1,24 0-2,0 0 1,-24 0 0,47 0 0,0 0 0,-47 0 1,47 0-2,-70 0 3,23 0-4,-47 0 4,47 0-3,-47 0 2,47 0-3,-24 0 3,0 0-2,-23 0 3,24 0-2,-25 0-2,48 0 4,-47 0-3,24 0 0,70 0 1,-47 0 0,-47 0 0,47 0 0,23 0 0,-70 0 1,24 0-2,-1 0 3,-23 0-4,0 0 2,0 0 2,-1 0-2,-22 0-2,-1 0 4,0 0-2,-23 0-2,-1 0 3,1 0 0,-1 0 7,1 0-10,0 0 12,-1 0-10,1 0-1,0 0 0,-1 0 3,1 0-3,23 0 2,-23 0-3,-1 0 2,24 0 0,-23 0 1,0 0-1,-1 0 0,1 0 8,-1 0 15,1 0 19</inkml:trace>
    </iact:actionData>
  </iact:action>
  <iact:action type="add" startTime="109414">
    <iact:property name="dataType"/>
    <iact:actionData xml:id="d3">
      <inkml:trace xmlns:inkml="http://www.w3.org/2003/InkML" xml:id="stk3" contextRef="#ctx0" brushRef="#br0">22450 5406 0,'23'0'19,"1"0"-15,-1 0 6,25 0-2,-25 0 0,24 0-1,24 0 0,0 0 9,-47 0-5,-1 0-5,1 0 4,0 0-1,-1 0 2,1 0 1,-1 0 3,25 0-9,-25 0 1,1 0 1,-1 0 2,25 0 5,-25 0-7,1 0 0,-1 0 7,1 0-6,0 0 7,-1 0-8,1 0 7,-1 0-6,1 0 8,0 0-1,-1 0-10,1 0 21,23 0-20,-23 0 7,-1 0-6,1 0 8,0 0 1,-1 0-9,1 0 7,-1 0 1,1 0 8,0 0-16</inkml:trace>
    </iact:actionData>
  </iact:action>
  <iact:action type="add" startTime="111086">
    <iact:property name="dataType"/>
    <iact:actionData xml:id="d4">
      <inkml:trace xmlns:inkml="http://www.w3.org/2003/InkML" xml:id="stk4" contextRef="#ctx0" brushRef="#br0">15368 5830 0,'23'0'74,"48"0"-64,-47 0-5,47 0 4,0 0-1,-48 0 0,48 0-1,0 0 1,-48 0-1,48 0 2,0 0-2,-47 0 2,-1 0-2,1 0 2,23 0-4,-23 0 5,-1 0-2,1 0 0,-1 0 1,1 0-2,23 0 2,-23 0 14,-1 0-14,1 0-1</inkml:trace>
    </iact:actionData>
  </iact:action>
  <iact:action type="add" startTime="113637">
    <iact:property name="dataType"/>
    <iact:actionData xml:id="d5">
      <inkml:trace xmlns:inkml="http://www.w3.org/2003/InkML" xml:id="stk5" contextRef="#ctx0" brushRef="#br0">19263 5949 0,'47'0'88,"0"0"-77,71 0-4,-23 0 2,23 0-2,47 0 1,-47 23 0,0-23 2,47 0-4,-47 0 2,48 0-1,-48 0 1,47 0 0,-47 0 1,0 0-2,24 0 1,-72 0 0,25 0 0,-1 0-1,1 0 0,-1 0 2,0 0-2,-46 0 2,22 0-2,-22 0 2,46 0-2,-47 0 2,24 0-2,0 0 2,23 0-2,-46 0 3,46 0-4,0 0 4,-46 0-4,46 0 3,-23 0-2,0 0 1,0 0 1,-1 0-2,1 0 1,-24 0 1,24 0 0,0 0-1,-47 0 0,46 0 0,-22 0 0,-1 0 0,0 0 0,-23 0-2,-1 0 2,1 0 10</inkml:trace>
    </iact:actionData>
  </iact:action>
  <iact:action type="add" startTime="115566">
    <iact:property name="dataType"/>
    <iact:actionData xml:id="d6">
      <inkml:trace xmlns:inkml="http://www.w3.org/2003/InkML" xml:id="stk6" contextRef="#ctx0" brushRef="#br0">10906 6491 0,'24'0'72,"0"0"-65,23 0 4,0 0 2,0 0-3,0 0 5,-23 0 1,23 0-10,-23 0 10,23 0-6,0 0 14,-23 0-8,-1 0-8,1 0 1,0 0 7,23 0-10,-24 0 10,1 0-7,0 0-2,-1 24 9,1-24-1,-1 0 9,1 0-6,0 0-3,-1 0 17,1 0-17,-24 24 18,24-24-23,-1 0 11,1 0-5</inkml:trace>
    </iact:actionData>
  </iact:action>
  <iact:action type="add" startTime="119798">
    <iact:property name="dataType"/>
    <iact:actionData xml:id="d7">
      <inkml:trace xmlns:inkml="http://www.w3.org/2003/InkML" xml:id="stk7" contextRef="#ctx0" brushRef="#br0">9773 7058 0,'24'0'19,"-1"0"-7,1 0-5,0 0 18,-1 0-16,24 0 7,-23 0-8,0 0 16,-1 0-16,25 0 8,-25 0-8,1 0 8,-1 0-10,1 0 4,0 0 12,-1 0-12,1 0 6,-1 0-7,1 0-2,0 0 7,-1 0-6,1 0 9,23 0-1,-23 0 15,-1 0-15,1 0 2</inkml:trace>
    </iact:actionData>
  </iact:action>
  <iact:action type="add" startTime="124494">
    <iact:property name="dataType"/>
    <iact:actionData xml:id="d8">
      <inkml:trace xmlns:inkml="http://www.w3.org/2003/InkML" xml:id="stk8" contextRef="#ctx0" brushRef="#br0">15368 7223 0,'23'0'98,"-46"0"23,-24 0-114,-1 24-2,-22-24 6,-25 0-4,1 23 1,23-23-1,-23 0 1,-1 0 0,24 24-2,-47-24 4,47 0-1,1 0-2,-25 24 0,1-24 1,23 0 2,-23 0-3,-1 0 2,-23 0-2,0 0 2,-47 23-2,0-23 1,47 0 0,-1 0 0,-93 24 0,70-24 0,-70 0 0,47 0 0,-24 0 0,24 0-2,-1 0 2,96 0 1,-72 23-1,24-23 0,47 0 0,0 0 0,-47 0-1,47 24 2,24-24-1,0 0 1,-47 0-1,70 0 0,-47 0 0,0 0-2,-23 24 5,47-24-5,-48 0 1,24 0 3,1 0-2,-1 0-1,0 0 1,24 0 0,-48 0-1,25 0 2,-25 23-2,48-23 2,0 0-2,-24 0 2,24 0-2,-48 24 1,24-24 0,48 0 1,-48 24-1,0-24 1,24 0-2,0 0 2,-24 0-3,47 0 4,-46 0-2,-1 0-1,23 0 1,1 0 1,-24 23-3,24-23 2,0 0 0,-24 0 0,24 0 0,0 0 0,0 0 2,-1 0-4,1 0 2,24 0 1,-1 0-1,-23 24-1,0-24 9,23 23-8,-23-23 9,-1 0-10,-22 0 10,46 24-9,-23-24 0,0 0-1,23 0 2,-23 0-1,23 0 0,-23 0 1,23 0-1,1 0 0,-24 0-1,23 0 1,-47 0 1,24 0-2,23 0 2,-23 0-2,24 0 2,-25 0-1,25 0 0,-1 0 0,0 24 4,1-24-6,-1 0 3,1 0-4,-1 0 4,0 0-2,1 0 2,-1 0-2,1 0 9,-1 0-7,24 23-2,-24 1 3,1-24 2,23 23 6,0 1-2,0 0-8,23-1 0,-23 1 1,24-1-3,23 1 2,0 0 1,-47-1-2,71 1 2,-24-1 5,1-23-4,-25 24-2,48-24 0,0 0-1,0 24 2,0-24-3,-1 0 2,1 23 0,-24-23 0,24 24 0,24-24 0,-48 0 0,0 0 0,0 0 1,1 0-1,-1 0 0,0 0-1,-23 0 2,23 0-2,-24 0 3,1 0-4,23 0 10,-23 0-8,-1 0 0,1-24 2,0 1-4,-1 23 4,1 0-4,-24-24 4,23 0-4,-23 1 4,24-1-4,-24 1 3,0-1 6,0 0-7,-24 24 0,24-47 1,-23 24-1,-24-1-1,23 0 3,-47 24-3,24 0 0,0 0 2,0-23-2,-48 23 1,-23 0 0,47-24 1,24 24-1,-24 0 0,0 0-1,48 0 3,-24 0-4,23 0 4,0 0-4,1 0 10,-1 0 9,1 0-17,-1 0 1,24 24-2,0-1 2,-24-23-1,1 0 7,23 24 82</inkml:trace>
    </iact:actionData>
  </iact:action>
  <iact:action type="remove" startTime="129624">
    <iact:property name="style" value="instant"/>
    <iact:actionData xml:id="d9" ref="#d8"/>
  </iact:action>
  <iact:action type="add" startTime="129641">
    <iact:property name="dataType" value="strokeEraser"/>
    <iact:actionData xml:id="d10">
      <inkml:trace xmlns:inkml="http://www.w3.org/2003/InkML" xml:id="stk9" contextRef="#ctx0" brushRef="#br1">18554 11591 0</inkml:trace>
    </iact:actionData>
  </iact:action>
  <iact:action type="remove" startTime="130463">
    <iact:property name="style" value="instant"/>
    <iact:actionData xml:id="d11" ref="#d7"/>
  </iact:action>
  <iact:action type="add" startTime="130479">
    <iact:property name="dataType" value="strokeEraser"/>
    <iact:actionData xml:id="d12">
      <inkml:trace xmlns:inkml="http://www.w3.org/2003/InkML" xml:id="stk10" contextRef="#ctx0" brushRef="#br1">20207 10859 0</inkml:trace>
    </iact:actionData>
  </iact:action>
  <iact:action type="remove" startTime="131103">
    <iact:property name="style" value="instant"/>
    <iact:actionData xml:id="d13" ref="#d6"/>
  </iact:action>
  <iact:action type="add" startTime="131116">
    <iact:property name="dataType" value="strokeEraser"/>
    <iact:actionData xml:id="d14">
      <inkml:trace xmlns:inkml="http://www.w3.org/2003/InkML" xml:id="stk11" contextRef="#ctx0" brushRef="#br1">21104 10245 0</inkml:trace>
    </iact:actionData>
  </iact:action>
  <iact:action type="remove" startTime="132023">
    <iact:property name="style" value="instant"/>
    <iact:actionData xml:id="d15" ref="#d4"/>
  </iact:action>
  <iact:action type="add" startTime="132029">
    <iact:property name="dataType" value="strokeEraser"/>
    <iact:actionData xml:id="d16">
      <inkml:trace xmlns:inkml="http://www.w3.org/2003/InkML" xml:id="stk12" contextRef="#ctx0" brushRef="#br1">25612 9537 0,'24'0'47</inkml:trace>
    </iact:actionData>
  </iact:action>
  <iact:action type="remove" startTime="132679">
    <iact:property name="style" value="instant"/>
    <iact:actionData xml:id="d17" ref="#d5"/>
  </iact:action>
  <iact:action type="add" startTime="132691">
    <iact:property name="dataType" value="strokeEraser"/>
    <iact:actionData xml:id="d18">
      <inkml:trace xmlns:inkml="http://www.w3.org/2003/InkML" xml:id="stk13" contextRef="#ctx0" brushRef="#br1">30900 9584 0</inkml:trace>
    </iact:actionData>
  </iact:action>
  <iact:action type="remove" startTime="133165">
    <iact:property name="style" value="instant"/>
    <iact:actionData xml:id="d19" ref="#d3"/>
  </iact:action>
  <iact:action type="add" startTime="133170">
    <iact:property name="dataType" value="strokeEraser"/>
    <iact:actionData xml:id="d20">
      <inkml:trace xmlns:inkml="http://www.w3.org/2003/InkML" xml:id="stk14" contextRef="#ctx0" brushRef="#br1">32859 8947 0</inkml:trace>
    </iact:actionData>
  </iact:action>
  <iact:action type="remove" startTime="134048">
    <iact:property name="style" value="instant"/>
    <iact:actionData xml:id="d21" ref="#d2"/>
  </iact:action>
  <iact:action type="add" startTime="134056">
    <iact:property name="dataType" value="strokeEraser"/>
    <iact:actionData xml:id="d22">
      <inkml:trace xmlns:inkml="http://www.w3.org/2003/InkML" xml:id="stk15" contextRef="#ctx0" brushRef="#br1">22402 8002 0,'24'0'39</inkml:trace>
    </iact:actionData>
  </iact:action>
  <iact:action type="remove" startTime="134471">
    <iact:property name="style" value="instant"/>
    <iact:actionData xml:id="d23" ref="#d1"/>
  </iact:action>
  <iact:action type="add" startTime="134478">
    <iact:property name="dataType" value="strokeEraser"/>
    <iact:actionData xml:id="d24">
      <inkml:trace xmlns:inkml="http://www.w3.org/2003/InkML" xml:id="stk16" contextRef="#ctx0" brushRef="#br1">23016 7105 0</inkml:trace>
    </iact:actionData>
  </iact:action>
  <iact:action type="remove" startTime="134839">
    <iact:property name="style" value="instant"/>
    <iact:actionData xml:id="d25" ref="#d0"/>
  </iact:action>
  <iact:action type="add" startTime="134843">
    <iact:property name="dataType" value="strokeEraser"/>
    <iact:actionData xml:id="d26">
      <inkml:trace xmlns:inkml="http://www.w3.org/2003/InkML" xml:id="stk17" contextRef="#ctx0" brushRef="#br1">23039 6610 0</inkml:trace>
    </iact:actionData>
  </iact:action>
  <iact:action type="add" startTime="150837">
    <iact:property name="dataType"/>
    <iact:actionData xml:id="d27">
      <inkml:trace xmlns:inkml="http://www.w3.org/2003/InkML" xml:id="stk18" contextRef="#ctx0" brushRef="#br2">18649 9466 0,'24'0'90,"-1"0"-82,1 0 0,-1 0-2,1 0 1,23 0 4,-23 0-1,47 0-4,0 0 3,-48 0-4,48 0 6,-24 0-5,24 0 2,-24 0-1,-23 0 2,47 0-1,-48 23 0,1-23 0,-1 0-1,1 0 2,0 0 7,-1 0-8,1 0 8,23 0-10,-23 0 12,-1 0-11,1 0 2,23 0-2,24 0 2,-47 0-2,23 0 3,24 0-3,-48 0 1,24 0 0,-23 0 0,23 0-1,-23 0 2,23 0 5,-23 0-6,-1 0 0,24 0 1,-23 0-2,23 0 2,24 0-2,-47 0 2,23 0 0,0 0-1,0 0-2,1 0 4,-25 0-2,48 0 1,-47 0-2,23 0 1,24 0 0,-24 0 0,24 0 0,-1 0 0,-22 0 0,46 0 1,-47 0-2,-23 0 1,47 0 0,-24 0 1,-23 0-2,46 0 1,-46 0-1,47 0 2,-24 0-1,47 0-2,-70 0 3,70 0 0,-70 0-1,47 0 0,0 0 0,-24 0-1,0 0 2,24 0-1,-24 0 1,24 0-4,-24 0 6,-23 0-4,23 0 1,-23 0-2,46 0 2,1 0 0,-47 0 2,47 0-4,-48 0 3,1 0 0,47 0-1,-48 0 0,25 0 0,22 0 0,-46 0 0,23 0-1,0 24 2,-23-24-2,23 0 2,-23 0-1,23 0-1,0 0 2,-23 0-1,23 0 0,-23 0 0,23 24 8,-24-24-9,1 0 8,0 0-6,-1 0 8,1 0-9,-1 0-2,25 0 12,-25 0-2,25 0-9,-25 0 10,1 0-1,-1 0-9,-46 0 209,-1 0-207</inkml:trace>
    </iact:actionData>
  </iact:action>
  <iact:action type="add" startTime="153415">
    <iact:property name="dataType"/>
    <iact:actionData xml:id="d28">
      <inkml:trace xmlns:inkml="http://www.w3.org/2003/InkML" xml:id="stk19" contextRef="#ctx0" brushRef="#br2">7011 10150 0,'0'0'2,"24"0"4,0 0 17,-1 0-14,1 0 6,23 0-7,0 0 8,-23 0-8,-1 0 0,48 0 0,-47 0-1,47 0 1,-24 0 1,-24 0-1,25 0-1,-25 0 2,24 0-1,1 0 0,-25 0 0,1 0 0,23 0 1,-23 0-4,23 0 6,0 0-4,48 0 1,-48 0 0,24 0-1,23 0 3,0 0-5,24 0 5,-70 0-2,46 0 0,-23 0 0,0 0 0,23 0 0,-23 0 0,23 0 0,-46 0 0,22 0 0,1 0 0,0 0 0,0 0-1,0 0 2,0 0 0,23 0-2,-23 0 2,47 0-2,-24 0 3,-23 0-4,0 0 2,23 0 0,1 0 0,-48 0 0,47 0 0,1 0 0,-48 0 0,24 0 0,23 0-2,-47 0 4,24 0-2,0 0 0,-47 0-1,47 0 1,-24 0-1,-24 0 3,25 0-2,-1 0 0,0 0 9,-23 0-10,23 0 0,-24 0 10</inkml:trace>
    </iact:actionData>
  </iact:action>
  <iact:action type="remove" startTime="162776">
    <iact:property name="style" value="instant"/>
    <iact:actionData xml:id="d29" ref="#d28"/>
  </iact:action>
  <iact:action type="add" startTime="162783">
    <iact:property name="dataType" value="strokeEraser"/>
    <iact:actionData xml:id="d30">
      <inkml:trace xmlns:inkml="http://www.w3.org/2003/InkML" xml:id="stk20" contextRef="#ctx0" brushRef="#br1">20584 13809 0</inkml:trace>
    </iact:actionData>
  </iact:action>
  <iact:action type="remove" startTime="164101">
    <iact:property name="style" value="instant"/>
    <iact:actionData xml:id="d31" ref="#d27"/>
  </iact:action>
  <iact:action type="add" startTime="164102">
    <iact:property name="dataType" value="strokeEraser"/>
    <iact:actionData xml:id="d32">
      <inkml:trace xmlns:inkml="http://www.w3.org/2003/InkML" xml:id="stk21" contextRef="#ctx0" brushRef="#br1">31207 13196 0</inkml:trace>
    </iact:actionData>
  </iact:action>
  <iact:action type="add" startTime="169492">
    <iact:property name="dataType"/>
    <iact:actionData xml:id="d33">
      <inkml:trace xmlns:inkml="http://www.w3.org/2003/InkML" xml:id="stk22" contextRef="#ctx0" brushRef="#br3">15911 11189 0,'23'0'40,"25"0"-30,-1 0-4,47 0 6,24 0-4,0 0-4,48 0 4,-48 0 0,47 0 1,0 0-2,-47 0 1,0 0 1,47 0-2,-47 0 2,-23 0-1,23 0-1,23 0 1,-23 0 1,24 0-2,-24 0 3,0 0-4,-23 0 4,-25 0-4,48 0 4,24 0-4,-71 0 4,0 0-3,23 0 1,-47 0-1,24 0 1,0 0 0,-47 0 1,46 0-2,1 0 1,-47 0 0,70 24 1,1-24-1,-24 0-1,-24 0 2,24 0-2,23 0 2,-47 0-2,24 0 3,23 0-2,-46 0 0,46 0-1,0 0 0,-46 0 1,46 0 2,1 0-3,-1 0 2,-47 0-2,48 0 1,-25 0 1,-22 0-3,46 0 3,-23 0-2,0 0 1,-48 0 2,72 0-2,-72 0-2,48 0 3,0 0 0,-24 0-2,0 0 2,1 0-2,-1 0 9,-24 0-9,1 0 3,23 0-2,-23 0 0,23 0 0,0 0 0,0 0-1,1 0 1,-25 0-1,25 0 1,-25 0 0,1 0 9</inkml:trace>
    </iact:actionData>
  </iact:action>
  <iact:action type="add" startTime="172405">
    <iact:property name="dataType"/>
    <iact:actionData xml:id="d34">
      <inkml:trace xmlns:inkml="http://www.w3.org/2003/InkML" xml:id="stk23" contextRef="#ctx0" brushRef="#br3">22497 11354 0,'71'0'72,"-48"0"-61,48 0-4,24 0 2,-1 0-2,24 0 1,-47 0 0,0 0 1,23 0-5,-23 0 8,23 0-5,-47 0 1,-23 0 0,0 0 0,-1 0 1,1 0-2,0 0 17,-1 0-19,1 0 6,23 0-3,-23 0-3,-1 0 6,24 0-2,-23 0-2,23 0 1,-23 0-3,-1 0 11,1 0-6,0 0 4,-1 0 2,1 0 1</inkml:trace>
    </iact:actionData>
  </iact:action>
  <iact:action type="add" startTime="173734">
    <iact:property name="dataType"/>
    <iact:actionData xml:id="d35">
      <inkml:trace xmlns:inkml="http://www.w3.org/2003/InkML" xml:id="stk24" contextRef="#ctx0" brushRef="#br3">7389 11874 0,'24'0'40,"-1"0"-33,24 0 1,1 0 2,-25 0-2,48 23 0,0-23-1,-24 0 1,0 0 0,48 0 1,-24 0-1,-1 0-1,25 0 1,-1 0 1,-23 0-1,23 0-1,1 0 2,23 0-4,-24 0 5,24 0-4,-70 0 4,46 0-3,0 0 1,-23 0-1,0 0 1,24 0 1,-25 0-1,1 0-1,0 0 2,0 0-2,0 0 5,23 0-4,24 0 0,-24 0 0,1 0 0,23 0-1,-47 0 1,23 0 0,1-23-1,-25 23 2,-22 0-2,46 0 2,-23 0-2,-24 0 1,48 0 0,-1 0 0,0 0-2,-23 0 3,47 0 0,-23 0-2,-1 0 0,0 0 3,-23 0-2,24 0 0,-1 0-2,1 0 4,-25 0-3,25 0 1,-24 0 0,-1 0-1,25 0 2,-24 0-1,-24 0 0,0 0 0,0 0-1,-23 0 11,0 0 5,-1 0 115</inkml:trace>
    </iact:actionData>
  </iact:action>
  <iact:action type="add" startTime="175781">
    <iact:property name="dataType"/>
    <iact:actionData xml:id="d36">
      <inkml:trace xmlns:inkml="http://www.w3.org/2003/InkML" xml:id="stk25" contextRef="#ctx0" brushRef="#br3">12842 11897 0,'24'0'66,"23"0"-51,-24 0-6,1 0-4,23 0 6,-23 0-3,23 0 1,0 0-2,-23 0 2,23 0-2,0 0-1,24 0 2,-24 0 3,-23 0-4,47 0 2,0 0-5,-24 0 7,24 0-3,-1 0-2,1 0 1,0 0 1,0 0 0,0 0 1,0 0-2,-1 0 1,-22 0 0,22 0 1,-22 0-1,-1 0-1,24 0 2,23 0-2,0 0 1,-46 0 0,46 0 2,1 0-4,-25 0 3,25 0-1,-1 0-1,1 0 2,-25 0 0,25 0-3,23 0 4,-24 0-4,1 0 3,23 0-1,-24 0 0,-23 0 0,23 0-1,1 0 1,23 0 0,-24 0 1,-23 0-2,24 0 3,-1 0-3,0 0 1,-46 0-1,-1 0 2,24 0-2,-48 0 3,48 0-3,-47 0 2,23 0-3,0 0 4,-23 0-4,-1 0 4,1 0-4,0 0 11,23 0-9,0 0 8,-23 0-5,23 0 3,-24 0-6,1 0 1,23 0-4,-23 0 3,23 0 1,0 0-2,-23 0 1,23 0 2,0 0-2,0 0 0,24 0 0,-47 0 0,47 0-2,-24 0 4,0 0-2,0 0 1,-23 0-2,23 0 1,-23 0 8,-1 0 7,1 0-15,0 0 31,-1 0 1,1 0-12,-1 0-6,1 0-6,0 0 8,-1 0-8</inkml:trace>
    </iact:actionData>
  </iact:action>
  <iact:action type="add" startTime="180909">
    <iact:property name="dataType"/>
    <iact:actionData xml:id="d37">
      <inkml:trace xmlns:inkml="http://www.w3.org/2003/InkML" xml:id="stk26" contextRef="#ctx0" brushRef="#br3">3565 14069 0,'47'0'49,"0"0"-42,24-24 4,0 24-3,-24 0-4,24 0 8,0 0-5,-24 0 1,24 0-1,-24 0 2,0 0-1,0 0-1,1 0 1,-25 0 0,24 0 0,-23 0 0,23 0 0,1 0 0,22-23 7,-46 23-8,47 0 2,0 0-1,-1 0 0,25 0 0,-1 0-1,1 0 4,-48 0-6,118 0 3,-94 0 0,23 0 0,1 0 0,-1 0 0,-47 0 1,48 0-1,-1 0 0,-47 0 0,48 0 3,-24 0-3,23 23 0,-23-23 0,0 0 0,0 0 0,23 0-1,-23 0 0,-24 0 1,47 0-2,-46 0 4,46 0-4,-23 0 4,-24 0-4,48 0 4,-25 0-3,-22 0 2,22 0-2,25 0 2,-1 0-3,-47 0 2,48 0 1,-1 0 0,-23 0-1,47 0-1,-23 0 1,-1 0 0,-23 24 0,0-24-1,-1 0 1,1 0 0,-24 0 1,24 0-2,24 24 1,-24-24 0,-24 0 1,24 0-2,23 0 2,-47 0 0,48 0-1,-25 0-1,48 0 2,-70 0-2,23 0 2,-24 0-3,0 0 4,24 0-3,-24 0 1,-23 0 0,23 0-1,-24 0 2,48 0-1,-24 0 0,1 0 7,-1 0-7,0 0 0,0 0 0,-23 0 0,23 0 1,0 0-2,1 0 11,-25 0-12</inkml:trace>
    </iact:actionData>
  </iact:action>
  <iact:action type="add" startTime="184886">
    <iact:property name="dataType"/>
    <iact:actionData xml:id="d38">
      <inkml:trace xmlns:inkml="http://www.w3.org/2003/InkML" xml:id="stk27" contextRef="#ctx0" brushRef="#br3">4179 16406 0,'23'0'50,"1"0"-37,23 0 7,-23 0-17,-1 0 15,24 0-10,1 0 8,-1 0-8,24 0 0,23 0 0,-23 0 0,-24 0 0,24 0 0,0 0 0,-24 0-1,24 0 0,-48 0 1,1 0 0,23 0 0,-23 0 12,-1 0-13,1 0 1,0 0 1,-1 0-3,1 0 10,23 0-8,0 0 9,-23 0-12,23 0 5,24 0-3,-24 0 2,48 0-3,-1 0 2,0 0 1,-23 0-2,47 0 2,-23 0-2,-1 0 2,1 0-2,-48 0 2,24 0-1,-1 0 0,-46 0 0,23 0 0,0 0-1,24 0 3,-24 0-2,24 0 0,0 0-2,24 0 5,-25 0-6,1 0 5,24 0-4,-25 0 2,25 24 0,-24-24 0,23 0 1,-47 0-2,0 0 1,1 0 0,23 0 1,-48 0-1,1 0-1,-1 0 1,1 0 0,0 0 0,-1 0 2,24 0 4,1 0-6,-1 0 9,-24 0-8,1 0-1,23 0 0,-23 0-1,-1 0 2,1 0-1,0-24 0,-1 24-2,1 0 3,-1 0-1,25 0-1,-25 0 18,1 0-16,-1 0 15,1 0-8,0 0-9,-1 0 16,1 0-15,0 0 8,46 0-6,-46 0-4,23 0 4,-23 0-3,23 0 1,24 0-1,-48 0 1,25 0 1,-25 0-2,24 0 1,1 0 1,-25 0-2,24 0 2,-23 0-1,23 0-1,0 0 1,-23 0 0,23 0 0,1 0 9,-25 0-9,1 0 9,-1 0-9,1 0-2,23 0 11,-23 0-10,-1 0 2,25 0-2,-25 0 1,24 0 0,-23 0 2,23 0 2,-23 0-6,-1 0 2,1 0-1,0 0 1,-1 0 6,1 0 12,-1 0 69,1 0-86,0 0 6,-1 0 17,1 0 202,23 0-221,-23 0-5,23 0 9,0 0-9,0 0 8,-23 0-8,23 0 0,0 0-1,-23 0 0,23 0 3,-23 0-2,23 0-2,0 0 4,-23 0-3,23 0 1,-23 0 1,23 0-1,24 0-2,-48 0 2,24 0 0,1 0 0,-1 0 1,24 0-1,0 0 0,-48 0 0,48 0 0,-24 0 0,-23 0-1,23 0 3,-23 0-3,-1 0 0,24 0 3,-23 0-4,23 0 4,0 0 5,24 0-7,-47 0 1,23 0-3,-23 0 3,23 0-2,-24 0 1,1 0 0,23 0 0,-23 0 0,47 0 0,-24 0 0,-23 0 1,23 0-2,0 0 1,-23 0 0,46 0 1,-46 0-1,23 0-1,0 0 3,-23 0-3,23 0 2,-23 0-3,-1 0 5,25 0-6,-1 0 12,-24 0-6,1 0-3,0-24 0,-1 24 0,1 0 0,0 0-2,-1 0 0,24 0 2,1 0 8,-25 0-8,1 0 2,23 0-3,-23 0 10,-1 0-9,1 0 8</inkml:trace>
    </iact:actionData>
  </iact:action>
  <iact:action type="add" startTime="197845">
    <iact:property name="dataType"/>
    <iact:actionData xml:id="d39">
      <inkml:trace xmlns:inkml="http://www.w3.org/2003/InkML" xml:id="stk28" contextRef="#ctx0" brushRef="#br3">5878 17468 0,'-23'0'162,"23"-23"-148,-24 23-3,0 0-4,1 0 1,23-24 8,-24 0 17,1 24 13,-1 0 91,0 0-131,1 0 20,23-23 13</inkml:trace>
    </iact:actionData>
  </iact:action>
  <iact:action type="add" startTime="199629">
    <iact:property name="dataType"/>
    <iact:actionData xml:id="d40">
      <inkml:trace xmlns:inkml="http://www.w3.org/2003/InkML" xml:id="stk29" contextRef="#ctx0" brushRef="#br3">7035 17610 0,'-47'0'111,"0"0"-103,-1 0 0,-23 0 1,48 0-1,-48 0 1,24 0-3,-24 0 4,24 0-2,0 0-2,-24 0 4,0 0-2,24 0-2,0 0 4,-24 0-4,47 0 4,-23 0-4,0 0 2,-1 0 9,25 0-8,-1 0 7,1 0 7,-1 0 66</inkml:trace>
    </iact:actionData>
  </iact:action>
  <iact:action type="add" startTime="202494">
    <iact:property name="dataType"/>
    <iact:actionData xml:id="d41">
      <inkml:trace xmlns:inkml="http://www.w3.org/2003/InkML" xml:id="stk30" contextRef="#ctx0" brushRef="#br3">14542 14187 0,'94'0'134,"24"0"-125,-23 0-1,46 0 0,24 0 1,1 0-2,22 0 3,1 0-4,-23 0 3,-1 0-2,-47 0 2,47 0-2,-70 0 0,-25 0 2,25 0-1,-1 0 0,-23 0-1,-24 0 1,48 0 1,-48 0 0,0 0-1,24 0 0,23 0-2,-70 0 2,47 0 0,-48 0 1,1 0-1,23 0-1,-23 0 3,-1 0-2,25 0-1,-1 0 8,-24 0-5,25 0-2,-1 0 0,-24 0 0,48 0-2,-47 0 2,47 0 2,-1 0-3,-22 0 1,-1 24 0,24-24 0,0 0 0,-24 0-1,24 0 2,23 0 0,-70 0-1,94 0-1,-24 0 2,0 0-1,-46 0 0,46 0 0,1 0 0,-1 0-1,-23 0 2,23 0-3,-23 0 4,-47 0-2,46 0-2,-22 0 2,-25 0 1,24 0-1,-23 0 0,0 0-1,46 0 2,-46 0-1,0 0 0,-1 0-1,48 0 1,0 0 1,-47 0-2,46 0 2,1 23-1,-24 1 0,1-24 0,-1 0 0,-24 0-1,25 0 2,-25 0 7,1 0 1,-1 0-10,1 0 8,23 0-5,-23 23-4,23-23 2,-23 0 0,23 0 8,-23 0-8,-1 0 0,1 0 0,-1 0 1,25 0-2,-25 0 1,1 0 0,23 0 1,-23 0 0,23 0-3,0 0 4,-23 0-2,46 0-1,-46 0 2,23 0-1,-23 0 0,-1 0 0,1 0 8</inkml:trace>
    </iact:actionData>
  </iact:action>
  <iact:action type="add" startTime="206892">
    <iact:property name="dataType"/>
    <iact:actionData xml:id="d42">
      <inkml:trace xmlns:inkml="http://www.w3.org/2003/InkML" xml:id="stk31" contextRef="#ctx0" brushRef="#br3">14943 16217 0,'24'0'32,"-1"0"-23,24 0 6,-23 0-7,0 0 8,-1 0-7,24 0-2,1 0 2,-1 0-2,24 0 2,-1 0-1,1 0 0,-24 0-1,48 0 2,-1 0-1,-23 0-1,0 0 1,23 0 0,-46 0 1,22 0-1,48 0-1,-47 0 3,-24 0-4,48 0 4,-1 0-3,1 0 1,-48 0 0,47 0 0,-23 0-1,0 0 1,0 0 1,0 0-2,23 0 5,-70 0-8,70 0 4,24 0 0,-47 0 1,0 0-1,0 0-1,23 0 1,-47 0 1,24 0-1,0-24-1,0 24 1,-24 0 2,0 0-2,-23 0 1,47 0-2,-24 0 2,0 0-2,0 0 1,24 0 0,-47 0-1,46 0 0,-22 0 3,-25 0-2,24 0 0,-23 0 0,23 0 8,-23 0-8,-1 0 0,25 0 0,22 0 0,1 0 0,-23 0 1,-1 0-2,24 0 1,-24 0 0,24 0 0,-24 0 0,0 0-2,24 0 3,0 0 0,-24 0-3,0 0 3,24 0-1,-24 0 0,24 0 3,0 0-2,-48 0-2,48 0 1,-24 0 0,-23 0-1,23 0 0,-23 0 1,47 0-1,-24 0 1,-24 0-1,25 0 2,-1 0-2,-24 0 1,25 0 1,-1 0-2,0 0 3,0 0-4,-23 0 4,47 0-3,-48 0 2,25 0-2,22 0 1,-22 24 0,22-24 0,-22 0 0,22 0 7,-46 0-7,23 0 1,0 0-1,-23 0 0,23 0-1,-23 0 1,47 0 0,-48 0 1,1 0-2,23 0 1,0 0 0,1 0 0,-25 0 0,1 0 2,23 0-3,0 0 2,-23 0-1,-1 0 0,1 0-1,0 0 1,23 0 0,-24 0-1,25 0 1,-25 0 0,24 0 0,1 0 0,-25 0 0,48 0 2,-47 0-4,23 0 4,0 0-3,-23 0 1,47 0-1,-1 0 1,-46 0 1,47 0-2,-48 0 1,25 0 1,-1 0-1,-24 0-1,25 0 3,-25 0-4,24 0 4,1 0-2,-25 0-1,24 0 0,24 0 10,-47 0-10,0 0 2,-1 0-2,1 0 2,-1 0-2,1 0 2,0 0 7,-1 0-9,1 24 9,23-24 2,-23 0-10,-1 0 0,48 0 0,-47 0 9,-1 0-10,1 0 17</inkml:trace>
    </iact:actionData>
  </iact:action>
  <iact:action type="add" startTime="209933">
    <iact:property name="dataType"/>
    <iact:actionData xml:id="d43">
      <inkml:trace xmlns:inkml="http://www.w3.org/2003/InkML" xml:id="stk32" contextRef="#ctx0" brushRef="#br3">14896 17067 0,'23'0'55,"1"0"-45,23 0-1,-23 0-2,23 0-1,24 0 4,-48 0-2,1 0 0,0 0 0,23 0 0,0 0 0,-23 0 0,-1 0-2,1 0 4,-1 0-3,25 0 2,-25 0-2,48 0 2,-24 0-2,-23 0 2,47 0-3,-48 0 4,25 0-4,-1 0 2,-24 0 1,25 0-2,-25 0 2,24-24-2,24 24 1,0 0 1,-47 0-2,23 0 1,0 0 1,0 0-2,24 0 2,-47 0-2,23 0 2,24 0-1,-48 0 0,1 0 0,0 0 1,-1 0-1,1 0 0,-24-23-1,23 23 2,1 0-3,0 0 10,-1 0 18,1 0 176,-1 0-180,1 0-7,0 0 9,-1 0 17,1 0-40,-1 0 28,1 0-20,0 0 2,-1 0 5,1 0 7,-24-24 2,23 24-2,1 0 17,0 0 72</inkml:trace>
    </iact:actionData>
  </iact:action>
  <iact:action type="add" startTime="211734">
    <iact:property name="dataType"/>
    <iact:actionData xml:id="d44">
      <inkml:trace xmlns:inkml="http://www.w3.org/2003/InkML" xml:id="stk33" contextRef="#ctx0" brushRef="#br3">17327 16831 0,'0'0'3,"24"0"11,-1 0 16,1 0-14,0 0 31,-1 0-31,1 0 0,-1 0 9,1 0-16,0 0 7,-1 0 6,-23 23-6</inkml:trace>
    </iact:actionData>
  </iact:action>
  <iact:action type="add" startTime="213158">
    <iact:property name="dataType"/>
    <iact:actionData xml:id="d45">
      <inkml:trace xmlns:inkml="http://www.w3.org/2003/InkML" xml:id="stk34" contextRef="#ctx0" brushRef="#br3">21954 17445 0,'-24'0'114,"1"0"-90,-1 0-10,0 0 16,1 0-14,-1 0 32,1 0-5,-1 0-11</inkml:trace>
    </iact:actionData>
  </iact:action>
  <iact:action type="add" startTime="216038">
    <iact:property name="dataType"/>
    <iact:actionData xml:id="d46">
      <inkml:trace xmlns:inkml="http://www.w3.org/2003/InkML" xml:id="stk35" contextRef="#ctx0" brushRef="#br3">22096 17563 0,'23'0'42,"1"0"-28,-1 0 4,1 0 5,0 0-9,-1 0 3,1 0-1,-1 0-8,-23 23 0,0 1 8,0-1 24,0 1-16,0 0 8,0-1-16,0 1-8,0-1 17,-23 1-17,-1-24 16,24 24 7,-23-24-23,-1 0 0,0 23 16,1-23-15,-1 0-1,24 24-1,-23-24 2,-1 0-2,0 0 9,1 0-7,-1 24-2,1-24 2,-48 23-3,47-23 4,-23 24-1,-24-1-3,47-23 2,-23 0-2,0 0 2,23 0 0,1 0 1,-24 0-2,23 0 1,-23 0 0,23 0 4,-23 0-4,23 0 1,-46 24-2,-1-24-1,0 24 5,24-1-5,-48-23 2,1 0 1,23 0-2,24 0 1,-48 0-1,25 0 2,22 0-1,-22 0 1,-48 24-2,23-24 1,1 0-1,23 0 2,-47 0-1,47 0 0,-47 0 0,47 0 0,0 0-1,-47 0 2,24 47-1,-1-47 0,25 0-1,-48 0 2,23 0-1,24 0 0,-23 0-3,23 0 6,0 0-3,0 0 0,-47 0 0,24 0-2,0 0 5,46 0-5,-22 0 1,-1 0 3,24 0-2,-24 0 0,0 0 0,24 0-1,-1 0 2,-22 0-2,22 0 9,25 0-8,-24 0 0,-1 0 1,1 0 5,24 0-4,-25 0-2,1 0 0,24 0-2,-25 0 4,25 0-2,-48 0 0,24 0-1,0 0 3,-24 0-3,0 0-2,47 0 5,-47 0-1,1 0-2,-1 0 3,0 0-3,-23 0 1,23 0-1,0 0 3,0 0-3,0 0 1,24 0-2,-24 0 1,0 0 2,48 0-2,-48 0 2,0 0-2,24 0 2,-24 0-2,24 0 2,0 0-2,-24 0 2,47 0-2,-46 0 2,22 0-1,1 0 1,-24 0-2,0 0 2,24 0-2,-47 0 2,70 0-3,1 0 2,-25 0 2,1 0-3,0 0 10,23 0-2,1 0 0</inkml:trace>
    </iact:actionData>
  </iact:action>
  <iact:action type="remove" startTime="224613">
    <iact:property name="style" value="instant"/>
    <iact:actionData xml:id="d47" ref="#d37"/>
  </iact:action>
  <iact:action type="add" startTime="224620">
    <iact:property name="dataType" value="strokeEraser"/>
    <iact:actionData xml:id="d48">
      <inkml:trace xmlns:inkml="http://www.w3.org/2003/InkML" xml:id="stk36" contextRef="#ctx0" brushRef="#br1">16099 17752 0</inkml:trace>
    </iact:actionData>
  </iact:action>
  <iact:action type="remove" startTime="225327">
    <iact:property name="style" value="instant"/>
    <iact:actionData xml:id="d49" ref="#d38"/>
  </iact:action>
  <iact:action type="add" startTime="225338">
    <iact:property name="dataType" value="strokeEraser"/>
    <iact:actionData xml:id="d50">
      <inkml:trace xmlns:inkml="http://www.w3.org/2003/InkML" xml:id="stk37" contextRef="#ctx0" brushRef="#br1">17445 19947 0</inkml:trace>
    </iact:actionData>
  </iact:action>
  <iact:action type="remove" startTime="225919">
    <iact:property name="style" value="instant"/>
    <iact:actionData xml:id="d51" ref="#d40"/>
  </iact:action>
  <iact:action type="add" startTime="225936">
    <iact:property name="dataType" value="strokeEraser"/>
    <iact:actionData xml:id="d52">
      <inkml:trace xmlns:inkml="http://www.w3.org/2003/InkML" xml:id="stk38" contextRef="#ctx0" brushRef="#br1">16689 21151 0</inkml:trace>
    </iact:actionData>
  </iact:action>
  <iact:action type="remove" startTime="226383">
    <iact:property name="style" value="instant"/>
    <iact:actionData xml:id="d53" ref="#d39"/>
  </iact:action>
  <iact:action type="add" startTime="226390">
    <iact:property name="dataType" value="strokeEraser"/>
    <iact:actionData xml:id="d54">
      <inkml:trace xmlns:inkml="http://www.w3.org/2003/InkML" xml:id="stk39" contextRef="#ctx0" brushRef="#br1">15769 21151 0</inkml:trace>
    </iact:actionData>
  </iact:action>
  <iact:action type="remove" startTime="227295">
    <iact:property name="style" value="instant"/>
    <iact:actionData xml:id="d55" ref="#d41"/>
  </iact:action>
  <iact:action type="add" startTime="227311">
    <iact:property name="dataType" value="strokeEraser"/>
    <iact:actionData xml:id="d56">
      <inkml:trace xmlns:inkml="http://www.w3.org/2003/InkML" xml:id="stk40" contextRef="#ctx0" brushRef="#br1">26368 17870 0</inkml:trace>
    </iact:actionData>
  </iact:action>
  <iact:action type="remove" startTime="227935">
    <iact:property name="style" value="instant"/>
    <iact:actionData xml:id="d57" ref="#d42"/>
  </iact:action>
  <iact:action type="add" startTime="227952">
    <iact:property name="dataType" value="strokeEraser"/>
    <iact:actionData xml:id="d58">
      <inkml:trace xmlns:inkml="http://www.w3.org/2003/InkML" xml:id="stk41" contextRef="#ctx0" brushRef="#br1">26321 19853 0</inkml:trace>
    </iact:actionData>
  </iact:action>
  <iact:action type="remove" startTime="228303">
    <iact:property name="style" value="instant"/>
    <iact:actionData xml:id="d59" ref="#d43"/>
  </iact:action>
  <iact:action type="add" startTime="228309">
    <iact:property name="dataType" value="strokeEraser"/>
    <iact:actionData xml:id="d60">
      <inkml:trace xmlns:inkml="http://www.w3.org/2003/InkML" xml:id="stk42" contextRef="#ctx0" brushRef="#br1">26344 20561 0</inkml:trace>
    </iact:actionData>
  </iact:action>
  <iact:action type="remove" startTime="229040">
    <iact:property name="style" value="instant"/>
    <iact:actionData xml:id="d61" ref="#d44"/>
  </iact:action>
  <iact:action type="add" startTime="229046">
    <iact:property name="dataType" value="strokeEraser"/>
    <iact:actionData xml:id="d62">
      <inkml:trace xmlns:inkml="http://www.w3.org/2003/InkML" xml:id="stk43" contextRef="#ctx0" brushRef="#br1">27572 20514 0</inkml:trace>
    </iact:actionData>
  </iact:action>
  <iact:action type="remove" startTime="229655">
    <iact:property name="style" value="instant"/>
    <iact:actionData xml:id="d63" ref="#d46"/>
  </iact:action>
  <iact:action type="add" startTime="229669">
    <iact:property name="dataType" value="strokeEraser"/>
    <iact:actionData xml:id="d64">
      <inkml:trace xmlns:inkml="http://www.w3.org/2003/InkML" xml:id="stk44" contextRef="#ctx0" brushRef="#br1">27572 21694 0</inkml:trace>
    </iact:actionData>
  </iact:action>
  <iact:action type="remove" startTime="230743">
    <iact:property name="style" value="instant"/>
    <iact:actionData xml:id="d65" ref="#d45"/>
  </iact:action>
  <iact:action type="add" startTime="230756">
    <iact:property name="dataType" value="strokeEraser"/>
    <iact:actionData xml:id="d66">
      <inkml:trace xmlns:inkml="http://www.w3.org/2003/InkML" xml:id="stk45" contextRef="#ctx0" brushRef="#br1">31844 20962 0</inkml:trace>
    </iact:actionData>
  </iact:action>
  <iact:action type="remove" startTime="231567">
    <iact:property name="style" value="instant"/>
    <iact:actionData xml:id="d67" ref="#d33"/>
  </iact:action>
  <iact:action type="add" startTime="231578">
    <iact:property name="dataType" value="strokeEraser"/>
    <iact:actionData xml:id="d68">
      <inkml:trace xmlns:inkml="http://www.w3.org/2003/InkML" xml:id="stk46" contextRef="#ctx0" brushRef="#br1">28563 14895 0</inkml:trace>
    </iact:actionData>
  </iact:action>
  <iact:action type="remove" startTime="231887">
    <iact:property name="style" value="instant"/>
    <iact:actionData xml:id="d69" ref="#d36"/>
  </iact:action>
  <iact:action type="add" startTime="231892">
    <iact:property name="dataType" value="strokeEraser"/>
    <iact:actionData xml:id="d70">
      <inkml:trace xmlns:inkml="http://www.w3.org/2003/InkML" xml:id="stk47" contextRef="#ctx0" brushRef="#br1">27666 15769 0</inkml:trace>
    </iact:actionData>
  </iact:action>
  <iact:action type="remove" startTime="232720">
    <iact:property name="style" value="instant"/>
    <iact:actionData xml:id="d71" ref="#d34"/>
  </iact:action>
  <iact:action type="add" startTime="232724">
    <iact:property name="dataType" value="strokeEraser"/>
    <iact:actionData xml:id="d72">
      <inkml:trace xmlns:inkml="http://www.w3.org/2003/InkML" xml:id="stk48" contextRef="#ctx0" brushRef="#br1">33261 15013 0</inkml:trace>
    </iact:actionData>
  </iact:action>
  <iact:action type="remove" startTime="233471">
    <iact:property name="style" value="instant"/>
    <iact:actionData xml:id="d73" ref="#d35"/>
  </iact:action>
  <iact:action type="add" startTime="233475">
    <iact:property name="dataType" value="strokeEraser"/>
    <iact:actionData xml:id="d74">
      <inkml:trace xmlns:inkml="http://www.w3.org/2003/InkML" xml:id="stk49" contextRef="#ctx0" brushRef="#br1">22024 15486 0</inkml:trace>
    </iact:actionData>
  </iact:action>
</iact:actions>
</file>

<file path=ppt/ink/inkAction1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39:52.048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  <inkml:brush xml:id="br2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3">
      <inkml:brushProperty name="width" value="0.08819" units="cm"/>
      <inkml:brushProperty name="height" value="0.35278" units="cm"/>
      <inkml:brushProperty name="color" value="#00B050"/>
      <inkml:brushProperty name="tip" value="rectangle"/>
      <inkml:brushProperty name="rasterOp" value="maskPen"/>
    </inkml:brush>
  </inkml:definitions>
  <iact:action type="add" startTime="10578">
    <iact:property name="dataType"/>
    <iact:actionData xml:id="d0">
      <inkml:trace xmlns:inkml="http://www.w3.org/2003/InkML" xml:id="stk0" contextRef="#ctx0" brushRef="#br0">7318 1581 0,'24'0'41,"-1"0"-35,25 0 3,-1 0-1,24 0 0,-24 0 0,24 0-2,23 0 4,1-23-2,23 23 0,0 0 0,47 0 0,-47 0-1,94 0 1,-70 0 0,0 0 0,-1 0 1,-23 0-2,48 0 2,-48 0-2,23 0 3,-23 0-4,47 0 3,-47 0-1,24 0 1,-47-24-2,23 24 1,23 0 0,-70 0 0,23 0 0,1 0-1,-1 0 1,-23 0 0,0 0 0,0 0 1,0 0-2,23-23 1,24 23-1,-24 0 1,1 0 1,-1 0-1,-23 0 1,0 0-2,47 0 2,-24 0-2,-23 0 2,24 0-1,-25 0 1,25 0-3,-24 0 1,47 0 2,-24 0-1,-23 0-1,0 0 3,23 0-2,-23 0-1,23 0 1,-23 0-1,0 0 3,23 0-3,1 0 0,-48 0 1,24 0 1,-47 0-1,46 0-1,-22 0 2,-1 0 7,0 0-7,-23 0 8,-1 0-10,1 0 7,-1 0 2,1 0 1,0 0 7,-1 0-9</inkml:trace>
    </iact:actionData>
  </iact:action>
  <iact:action type="add" startTime="12418">
    <iact:property name="dataType"/>
    <iact:actionData xml:id="d1">
      <inkml:trace xmlns:inkml="http://www.w3.org/2003/InkML" xml:id="stk1" contextRef="#ctx0" brushRef="#br0">3895 2431 0,'48'-23'88,"-25"23"-81,1 0 9,47 0-7,-24 0-1,24 0 0,-1 0 0,1 0-1,0-24 2,0 24-3,0 0 5,23 0-6,-70 0 4,47 0 0,-24 0 2,24 0-4,-1 0 3,1 0-4,-24 0 2,24 0 0,24 0-1,-48 0-1,24 0 3,23 0-2,-47 0 2,48 0-3,-1 0 4,24 0-3,-23 0 0,-25 0 3,1 0-2,0 0-1,-24 0 1,24 0 3,-24 0-5,1 0 3,-1 0-2,0 0 1,-23 0 0,-1 0-1,1 0 2,23 0-3,0 0 3,0 0 7,-23 0-9,23 0 3,-23 0-2,-1 0-2,25 0 3,-25 0-1,24 0 0,1 0 0,-1 0 7,-23 0-6,-1 0 16,1 0-18,-1 0 25,1 0 1</inkml:trace>
    </iact:actionData>
  </iact:action>
  <iact:action type="add" startTime="20530">
    <iact:property name="dataType"/>
    <iact:actionData xml:id="d2">
      <inkml:trace xmlns:inkml="http://www.w3.org/2003/InkML" xml:id="stk2" contextRef="#ctx0" brushRef="#br0">4486 5004 0,'23'0'30,"1"0"-13,-1 0-9,25 0 7,-1 0-6,0 0-1,24 24 1,0-24-3,-1 0 4,48 0-3,24 0 2,-24 0-1,0 0 1,-23 0-4,23 0 4,0 0 0,0 0-1,-24 0 0,-23 0 0,23 0 0,1 0-2,-1 0 4,-47 0-2,71 0 0,-23 0 0,23 0 0,-24 0 0,1 0-2,23 0 4,-71 0-2,71 0 0,-47 0 1,47 0-3,-95 0 4,48 0-3,0 0 1,-24 0-2,48 0 3,-1 0-1,1 0 1,-48 0-2,24 0 2,23 0-1,-23 0 0,-24 0 0,24 0-1,0 0 1,-48 0 0,48 0-1,-24 0 1,24 0 1,24 0-2,-25 0 1,1 0 1,24 0-1,23 0 0,0 0 1,0 0-3,47 0 4,-94 0-3,47 0 0,-47 0 1,47 0 2,23 0-3,-23 0 2,0 0-2,0 0 2,-47 0-3,24 0 4,-48 0-4,47 0 4,-47 0-4,24 0 4,-24 0-3,24 0 1,-23 0-1,-25 0 2,24 0-2,-23 0 2,23 0 0,0 0 7,-23 0-8,0 0 7,-1 0-6,1 0-2,-1 0 1,1 0-1,0 0 10,-1 0 81,-46 0 87</inkml:trace>
    </iact:actionData>
  </iact:action>
  <iact:action type="add" startTime="25058">
    <iact:property name="dataType"/>
    <iact:actionData xml:id="d3">
      <inkml:trace xmlns:inkml="http://www.w3.org/2003/InkML" xml:id="stk3" contextRef="#ctx0" brushRef="#br0">7318 5736 0,'24'0'63,"-1"0"-55,1 0 2,47 0-2,0 0 0,-1 0 0,-22 0-2,46 0 2,24 0 2,-23 0-2,46 0-2,-23 0 5,47 0-4,1 0 2,-25 0-2,25 0 2,-1 0-4,0 0 6,-23 0-4,23 0 3,-47 0-4,-24 0 3,24 0-3,24-24 3,-71 24-2,0 0 1,23 0 0,-23 0 0,-24 0-1,48 0 2,-1 0-1,-47 0 0,24 0 0,0 0 1,-48 0-3,25 0 3,23 0-1,-48 0-1,48 0 1,-47 0 1,23 0 0,-24 0-2,1 0 2,0 0-2,-1 0 2,24 0-2,-23 0 0,0 0 0,-1 0 1,1 0 1,-1 0 15,1 0-9,0 0 2,-1 0 8,1 0-8,-1 0 23,1 0-25</inkml:trace>
    </iact:actionData>
  </iact:action>
  <iact:action type="add" startTime="29857">
    <iact:property name="dataType"/>
    <iact:actionData xml:id="d4">
      <inkml:trace xmlns:inkml="http://www.w3.org/2003/InkML" xml:id="stk4" contextRef="#ctx0" brushRef="#br0">10316 6421 0,'24'0'42,"23"0"-36,24 0 11,-48 0-10,48 0 2,0 0-3,0 0 2,23 0 2,-23 0-3,0 0 1,0 0-1,23 0 2,1 0-1,-48 0-1,47 0 3,-47 0-4,-23 0 3,23 0-1,-23 0-1,-48 0 133,1 0-131,-48 0-2,0 0 1,-71 0-1,24 0 1,-47 0-1,-47 23 1,23-23 0,-47 0 0,0 24 0,0-24 1,23 23 0,-23-23-1,47 0-3,-47 0 5,71 24-2,0-24 0,23 71 1,-47-71-2,71 0 0,-23 23 1,23-23 1,0 24 1,-1-24-5,49 0 2,-25 24 2,24-1-1,1-23 0,-1 0 0,0 0-1,24 0 3,-24 0-3,0 0 1,-23 24 0,23-24 0,-24 24 2,-23-24-3,-23 0 1,70 0-1,-23 0 2,-1 0-1,-23 0-2,47 0 4,24 0-4,-47 0 2,-24 0 1,47 0-1,24 0-1,-48 0 1,48 0 0,23 0 0,-46 0 0,22 0 0,1 0 0,23 23-1,1-23 2,-1 0-1,-23 0 0,23 0 1,-23 0-1,0 24 0,0-24-1,0 0 2,-1 0-1,1 0 1,-24 23-3,1-23 1,46 0 2,-47 0 0,0 24-2,1-24 10,70 24-10,-48-24 1,25 0-1,-1 0 10,0 23-8,1 1 5,23-1 2,0 1-6,0 0-4,0-1 11,0 1-10,23-24 10,1 23-8,0 1-1,47-24 0,-24 0-1,47 0 1,1 0 1,23 0-3,0 0 4,0 0-4,-24 0 2,0 0 1,25 0-1,-72 0 1,24 0-1,23 0-2,-47 0 3,48 0 0,-48 0-2,0 0 1,0 0-1,-23 0 1,-1 0 1,25 0-1,-25 0 1,1 0-2,-1 0 3,1 0-2,0 0 7,-1 0 1</inkml:trace>
    </iact:actionData>
  </iact:action>
  <iact:action type="remove" startTime="47785">
    <iact:property name="style" value="instant"/>
    <iact:actionData xml:id="d5" ref="#d4"/>
  </iact:action>
  <iact:action type="add" startTime="47788">
    <iact:property name="dataType" value="strokeEraser"/>
    <iact:actionData xml:id="d6">
      <inkml:trace xmlns:inkml="http://www.w3.org/2003/InkML" xml:id="stk5" contextRef="#ctx0" brushRef="#br1">18460 10080 0</inkml:trace>
    </iact:actionData>
  </iact:action>
  <iact:action type="remove" startTime="48354">
    <iact:property name="style" value="instant"/>
    <iact:actionData xml:id="d7" ref="#d3"/>
  </iact:action>
  <iact:action type="add" startTime="48358">
    <iact:property name="dataType" value="strokeEraser"/>
    <iact:actionData xml:id="d8">
      <inkml:trace xmlns:inkml="http://www.w3.org/2003/InkML" xml:id="stk6" contextRef="#ctx0" brushRef="#br1">18601 9324 0</inkml:trace>
    </iact:actionData>
  </iact:action>
  <iact:action type="remove" startTime="48746">
    <iact:property name="style" value="instant"/>
    <iact:actionData xml:id="d9" ref="#d2"/>
  </iact:action>
  <iact:action type="add" startTime="48748">
    <iact:property name="dataType" value="strokeEraser"/>
    <iact:actionData xml:id="d10">
      <inkml:trace xmlns:inkml="http://www.w3.org/2003/InkML" xml:id="stk7" contextRef="#ctx0" brushRef="#br1">18601 8640 0</inkml:trace>
    </iact:actionData>
  </iact:action>
  <iact:action type="remove" startTime="49555">
    <iact:property name="style" value="instant"/>
    <iact:actionData xml:id="d11" ref="#d1"/>
  </iact:action>
  <iact:action type="add" startTime="49563">
    <iact:property name="dataType" value="strokeEraser"/>
    <iact:actionData xml:id="d12">
      <inkml:trace xmlns:inkml="http://www.w3.org/2003/InkML" xml:id="stk8" contextRef="#ctx0" brushRef="#br1">16288 6043 0</inkml:trace>
    </iact:actionData>
  </iact:action>
  <iact:action type="remove" startTime="50098">
    <iact:property name="style" value="instant"/>
    <iact:actionData xml:id="d13" ref="#d0"/>
  </iact:action>
  <iact:action type="add" startTime="50098">
    <iact:property name="dataType" value="strokeEraser"/>
    <iact:actionData xml:id="d14">
      <inkml:trace xmlns:inkml="http://www.w3.org/2003/InkML" xml:id="stk9" contextRef="#ctx0" brushRef="#br1">19829 5170 0</inkml:trace>
    </iact:actionData>
  </iact:action>
  <iact:action type="add" startTime="64113">
    <iact:property name="dataType"/>
    <iact:actionData xml:id="d15">
      <inkml:trace xmlns:inkml="http://www.w3.org/2003/InkML" xml:id="stk10" contextRef="#ctx0" brushRef="#br2">15415 2927 0,'24'0'130,"-1"0"-115,24 0-8,1 0 10,23 0-3,-48 0-6,24 0 2,24 0-4,-47 0 3,23 0-1,24 0 0,-48 0 1,48 0-1,-47 0-1,23 0 1,0 0 1,-23 0-1,23 0-1,24 0 2,-48 0-2,25 0 0,-1 0 1,0 0 1,0 0 0,1 0-3,22 0 4,25 0-2,-72 0 0,72 0-2,-1 0 4,-47 0-3,24 0 0,0 0 2,-24 0 2,48 0-3,-24 0 1,-1 0-2,-22 0 1,22 0-1,1 0 0,-24 0 1,24 0 0,0 0-2,-24 0 4,24 0-1,0 0-2,0 0 0,-24 0 2,24 0 0,-24 0-2,24 24 2,-24-24-2,24 0 2,0 0-2,-1 0 2,-22 0-2,46 0 2,-23 0-2,0 0 1,0 0-1,-1 0 3,-22 0-3,46 0 2,-23 0-1,23 0-1,-47 0 1,1 0 1,22 0-3,1 0 3,24 0-1,-48 0 0,24 0 0,23 0 0,1 0 0,-1 0-2,-23 0 4,0 0-4,47 0 4,-24 0-3,-23 0 2,23 0-3,1 0 2,-1 0 1,-23 0-2,23 0 1,1 0 0,-24 0 1,-24 0 0,24 0-3,0 0 4,-48 0-4,48 0 4,23 0-3,-46 0 1,22 0 0,25 0 1,-24 0-2,-1 0 0,25 0 3,-1 0-3,-23 0 2,24 0-3,-1 0 4,-47 0-4,48 0 5,-25 0-5,25 0 1,-48 0 3,24 0-1,0 0-4,-24 0 4,0 0-1,24 0-1,-24 0 2,24 0-2,-47 0 1,23 0 2,24 0-2,-48 0-2,24 0 3,-23 0-1,23 0 1,24 0-2,-47 0 1,23 0-1,0 0 3,0 0-2,1 0 0,-1 0 0,-24 23 0,48-23-2,-47 0 2,23 0 1,-23 0 0,23 0-2,-24 0 2,1 0-2,47 0 1,-48 0 0,1 0-1,23 0 2,-23 0-1,23 0 1,0 0-2,-23 0 1,23 0-1,-23 0 1,23 0 1,0 0-1,0 0 8,-23 0-7,0 0-1,23 0 0,-47 24 0,47-24-2,-23 0 10,23 0-8,-24 0 26,1 0-11,0 0 1,-1 0 1,1 0-1,-1 0-7,1 0 15,0 0-1</inkml:trace>
    </iact:actionData>
  </iact:action>
  <iact:action type="add" startTime="70858">
    <iact:property name="dataType"/>
    <iact:actionData xml:id="d16">
      <inkml:trace xmlns:inkml="http://www.w3.org/2003/InkML" xml:id="stk11" contextRef="#ctx0" brushRef="#br2">15321 3588 0,'23'0'98,"1"0"-92,70 0 0,-23 0 3,24 0-2,-25 0 2,25 24-2,23-24 1,-24 0 0,1 0 0,-48 0 1,24 0-2,-24 0 1,-24 23 0,1-23 0,23 0 2,-47 24-4,48-24 3,-25 0-1,1 0-1,23 0 3,0 0-3,-23 0 2,23 23-3,-23 1 3,23 0 1,24-24-5,-24 23 3,24-23 2,-48 0-4,1 0 4,23 0-3,0 0 0,0 24 3,-23-24-4,23 0 3,24 0-1,0 0 0,-24 0 0,48 0 0,-25 0 0,1 0-1,0 0 3,23 0-3,24 0 0,-23 0 3,-1 0-3,-23 0 4,24 0-3,23 0-3,0 0 6,47 0-2,-71 0-2,24 0-2,0 0 4,0 0 0,-23 0-2,46 0 2,-46 0-2,-1 0 0,24 0 2,-70 0-1,117 0 0,-118 0 0,118 0 0,-47 0 1,0 0-2,0 0 1,-23 0 0,-1 0 1,24 0 0,0 0-4,-23 0 5,-25 0-2,25 0 0,-1 0-2,-23 0 4,24 0-3,-1 0 2,-23 0-4,47 0 6,0 0-3,-47 0-1,23 0 0,1 0 2,23 0-1,0 0-1,0 0 1,0 0 1,23 0-2,-23 0 1,48 0-1,-48 0 3,0 0-4,0 0 2,0 0 2,47 0-3,-47 0 2,0 0-3,-24 0 4,24 0-3,-23 0 1,-48 0-1,24 0 2,0 0-2,-48 0 1,48 0 0,-24 0 1,-23-24-1,23 24-1,0 0 1,-23 0 9,0 0-1</inkml:trace>
    </iact:actionData>
  </iact:action>
  <iact:action type="add" startTime="72666">
    <iact:property name="dataType"/>
    <iact:actionData xml:id="d17">
      <inkml:trace xmlns:inkml="http://www.w3.org/2003/InkML" xml:id="stk12" contextRef="#ctx0" brushRef="#br2">15014 4107 0,'23'0'35,"1"0"-14,0 0-11,-1 0-4,24 0 3,1 0-3,-1 0 3,47 0-2,24 0 1,-23 0 1,23 0-1,0 0 0,-24 0 0,24 0 0,-47 0-1,23 0 0,1 0 2,-24 0-1,23 0-1,1 0 2,-1 0-2,-47 0 1,48 0 0,-25 0 1,-22 0-2,22 0 1,1 0 0,-24 0 2,24 0-4,-23 0 5,-1 0-5,0 0 2,0 24 0,-23-24 0,47 0 1,-24 0-3,0 0 4,47 0-4,1 0 3,-48 0 0,47 0-3,1 0 4,-1 0-3,24 0 0,0 0 1,-47 0 0,47 0 2,47 0-2,48 0-2,-71 0 2,-1 0 2,1 0-4,-1 0 4,-23 0-3,1 0 3,46 0-5,-94 0 5,47 0-4,23 0 5,-23 0-5,-47 0 3,47 0-2,24 0 2,-71 0-2,-1 0 1,48 0 1,-23 0-2,-24 0 2,-1 0-3,1 0 2,-23 0 1,46 0-1,-23 0 0,0 23-1,-24-23 2,24 0-2,-1 0 1,-22 0 2,46 0-3,-23 0 1,-24 0 0,0 0 3,24 0-3,-47 0-2,23 0 4,-23 0-2,-1 0-1,48 24-1,-24-24 11,0 0-9,24 0 1,0 0-2,-24 0 1,24 0 0,-24 0 0,0 0-1,24 0 2,0 0-2,0 0 2,-24 0 1,48 0-5,-48 0 5,24 0-3,-1 0 2,-22 0-2,-1 0 1,47 0 0,-70 0 2,47 0-4,-48 0 3,1 0-3,0 0 5,23 0-3,0 0 7,-23 0-7,-1 0-1,48 0 0,-47 0 1,46 0 1,-46 0-2,23 0 2,-23 0 6,-1 0 92,1 0-91,0 0-10,-1 0 2,1 0 0,-1 24-1,25-24 10,-1 0-3,-24 0-4,1 0 6,0 0-8,-1 0 0,1 0 15,-1 0-7</inkml:trace>
    </iact:actionData>
  </iact:action>
  <iact:action type="add" startTime="75634">
    <iact:property name="dataType"/>
    <iact:actionData xml:id="d18">
      <inkml:trace xmlns:inkml="http://www.w3.org/2003/InkML" xml:id="stk13" contextRef="#ctx0" brushRef="#br2">15415 4933 0,'24'-23'18,"23"23"-13,0 0 14,0 0-12,1 0 0,-1 0 2,0 0-4,47 0 4,-23 0 0,24 0-1,-25 0 0,1 0 0,-24 0 0,1 0-1,-1 0 0,24 0 3,-48 0-4,25 0 3,-1 0 8,0 0-10,-23 0 0,23 0 3,0 0-4,0 0 4,24 0 0,-24 0-2,24 0 0,0 0 0,-24 0 0,24 0 0,0 0-2,-48 0 2,1 0-2,23 0 4</inkml:trace>
    </iact:actionData>
  </iact:action>
  <iact:action type="add" startTime="80202">
    <iact:property name="dataType"/>
    <iact:actionData xml:id="d19">
      <inkml:trace xmlns:inkml="http://www.w3.org/2003/InkML" xml:id="stk14" contextRef="#ctx0" brushRef="#br2">17138 4933 0,'24'0'71,"0"0"-47,-1 0-17,1 0 10,23 0-8,-23 0-2,23 0 2,-24 0-2,72 0 2,-48 0-1,0 0 0,24 0-1,-24-23 3,24 23-5,-47 0 6,23 0-4,0 0 9,0 0-9,0 0 9,1 0 0,-25 0-8,1 0-1,23 0 2,-23 0-2,23 0 2,24 0-1,-24 0-1,24 0 2,0 0 0,-48 0-2,48 0 2,-24 0-1,-23 0 0,23 0 0,-23 0-2,23 0 4,0 0-3,0 0 2,-23 0-3,0 0 4,23 0 6,-24 0-8,1 0 8,0 0-1,-1 0 2,1 0-2</inkml:trace>
    </iact:actionData>
  </iact:action>
  <iact:action type="add" startTime="84826">
    <iact:property name="dataType"/>
    <iact:actionData xml:id="d20">
      <inkml:trace xmlns:inkml="http://www.w3.org/2003/InkML" xml:id="stk15" contextRef="#ctx0" brushRef="#br2">18437 8380 0,'23'0'120,"1"0"-105,-1 0-6,1 0 0,23 0-4,-23 0 6,23 0-5,24 0 3,-48 0-3,25 0 4,-25 0-4,25 0 2,22 0 0,-46 0 0,23 0 0,24 0 0,-47 0 0,23 0 0,0 0 0,24 0 0,0 0 1,-24 0-2,24 0 2,23 0 0,1 0-2,-48 0 2,71 0-3,47 0 4,-47 0-2,47 0-2,1 0 5,-1 0-6,-47 0 6,0 0-6,-24 0 5,24 0-2,-47 0 0,0 0-1,0 0 1,-24 0-1,-23 0 2,23 0 0,0 0 5,-23 0-4,-1 0-2,1 0-1,-1 0 1,1 0-1,23 0 3,-23 0-4,47 0 3,-24 0-2,0 0 2,24 0-2,-24 0 3,-23 0-3,47 0 2,-1 0-2,-46 0 2,0 0-3,-1 0 5,24 0-6,-23 0 3,0 0 1,23 0 0,-24 0-1,1 0 7,0 0-6,-1 0-2,1 0 10,-1 0-9,1 0-1,0 0 2,-1 0-2,24 0 2,1 0-1,-25 0 0,1 0 0,23 0-2,-23 0 4,-1 0-2,25 0 0,-25 0 0,1 0 7,-1 0-6,1 0 15,0 0 7,-1 0-16,1 0 10,-1 0-10,1 0 12,0 0 4,-1 0-7,1 0 15,-1 0-16</inkml:trace>
    </iact:actionData>
  </iact:action>
  <iact:action type="remove" startTime="91820">
    <iact:property name="style" value="instant"/>
    <iact:actionData xml:id="d21" ref="#d20"/>
  </iact:action>
  <iact:action type="add" startTime="91827">
    <iact:property name="dataType" value="strokeEraser"/>
    <iact:actionData xml:id="d22">
      <inkml:trace xmlns:inkml="http://www.w3.org/2003/InkML" xml:id="stk16" contextRef="#ctx0" brushRef="#br1">29153 12015 0</inkml:trace>
    </iact:actionData>
  </iact:action>
  <iact:action type="remove" startTime="92409">
    <iact:property name="style" value="instant"/>
    <iact:actionData xml:id="d23" ref="#d19"/>
  </iact:action>
  <iact:action type="add" startTime="92412">
    <iact:property name="dataType" value="strokeEraser"/>
    <iact:actionData xml:id="d24">
      <inkml:trace xmlns:inkml="http://www.w3.org/2003/InkML" xml:id="stk17" contextRef="#ctx0" brushRef="#br1">28162 8616 0</inkml:trace>
    </iact:actionData>
  </iact:action>
  <iact:action type="remove" startTime="92964">
    <iact:property name="style" value="instant"/>
    <iact:actionData xml:id="d25" ref="#d17"/>
  </iact:action>
  <iact:action type="add" startTime="92975">
    <iact:property name="dataType" value="strokeEraser"/>
    <iact:actionData xml:id="d26">
      <inkml:trace xmlns:inkml="http://www.w3.org/2003/InkML" xml:id="stk18" contextRef="#ctx0" brushRef="#br1">28422 7932 0</inkml:trace>
    </iact:actionData>
  </iact:action>
  <iact:action type="remove" startTime="93299">
    <iact:property name="style" value="instant"/>
    <iact:actionData xml:id="d27" ref="#d16"/>
  </iact:action>
  <iact:action type="add" startTime="93307">
    <iact:property name="dataType" value="strokeEraser"/>
    <iact:actionData xml:id="d28">
      <inkml:trace xmlns:inkml="http://www.w3.org/2003/InkML" xml:id="stk19" contextRef="#ctx0" brushRef="#br1">28563 7365 0</inkml:trace>
    </iact:actionData>
  </iact:action>
  <iact:action type="remove" startTime="93644">
    <iact:property name="style" value="instant"/>
    <iact:actionData xml:id="d29" ref="#d15"/>
  </iact:action>
  <iact:action type="add" startTime="93651">
    <iact:property name="dataType" value="strokeEraser"/>
    <iact:actionData xml:id="d30">
      <inkml:trace xmlns:inkml="http://www.w3.org/2003/InkML" xml:id="stk20" contextRef="#ctx0" brushRef="#br1">28941 6586 0</inkml:trace>
    </iact:actionData>
  </iact:action>
  <iact:action type="remove" startTime="94124">
    <iact:property name="style" value="instant"/>
    <iact:actionData xml:id="d31" ref="#d18"/>
  </iact:action>
  <iact:action type="add" startTime="94127">
    <iact:property name="dataType" value="strokeEraser"/>
    <iact:actionData xml:id="d32">
      <inkml:trace xmlns:inkml="http://www.w3.org/2003/InkML" xml:id="stk21" contextRef="#ctx0" brushRef="#br1">26675 8711 0</inkml:trace>
    </iact:actionData>
  </iact:action>
  <iact:action type="add" startTime="109882">
    <iact:property name="dataType"/>
    <iact:actionData xml:id="d33">
      <inkml:trace xmlns:inkml="http://www.w3.org/2003/InkML" xml:id="stk22" contextRef="#ctx0" brushRef="#br3">20160 13479 0,'23'0'56,"1"0"-40,0 0 1,23 0 0,-24 0-3,25 0-5,-25 0-1,25 0 0,-25 0 0,24 0-1,-23 0 1,0 0 0,-1 0 0,1 0-1,-1 0 9,1 0 0,0 0-7,-1 0 29,1 0-30,-1 0 9,25 0-8,-1 0-2,0 0 2,0 0-2,24 0 10,-47 0-9,-1 0-1,24 0 1,-23-24 8,0 24-8,-1 0 1,1 0-1,0 0 8,-1 0-2,1 0-5,-1 0 0,1 0 13,0 0-11,-1 0 2,1 0 5,-1 0-11,1 0 16,0 0-7,-1 0 10,1 0-20,-1 0 10,1 0 10,0 0-19,-1 0 27,1 0-10,-1 0-17,1 0 9,0 0 0,-1 0 24,1 0 0</inkml:trace>
    </iact:actionData>
  </iact:action>
  <iact:action type="add" startTime="113409">
    <iact:property name="dataType"/>
    <iact:actionData xml:id="d34">
      <inkml:trace xmlns:inkml="http://www.w3.org/2003/InkML" xml:id="stk23" contextRef="#ctx0" brushRef="#br3">8475 13975 0,'47'0'91,"-23"0"-84,47 0-1,-48 0 2,48 0-1,0 0 1,0 0 0,-1 0 1,1 0-2,-47 0 3,23 0-3,-23 0 2,-1 0-2,24 0 1,-23 0-1,0 0 2,23 0-1,0 0 7,24 0-6,-47 0-1,23 0 0,47 0 0,-70 0 0,47-24 1,-1 24-3,-22 0 3,22 0-2,1 0 1,0 0 2,-24 0-4,24 0 4,-47 0-2,23 0-2,-23 0 4,23 0-3,0 0 3,0 0 3,-23 0-3,23 0-2,0 0 0,-23 0 0,23 0-2,-23 0 3,-1 0-1,1 0 1,-1 0-1,1 0 6,0 0-5,-1 0 7,1 0-9,-1 0 1,1 0 17,0 0-17,-1 0 33,1 0-33,0 0 7,-1 0 18,1 0 7,-1 0 119</inkml:trace>
    </iact:actionData>
  </iact:action>
  <iact:action type="add" startTime="116050">
    <iact:property name="dataType"/>
    <iact:actionData xml:id="d35">
      <inkml:trace xmlns:inkml="http://www.w3.org/2003/InkML" xml:id="stk24" contextRef="#ctx0" brushRef="#br3">17162 15674 0,'-24'0'26,"1"0"21,-1 0-32,0 0 2,24-23-9,-23 23 1,-1 0 6,1 0-8,-1-24 1,0 24 0,1 0 0,-24 0 0,23 0 1,-23-24-1,-24 24-1,47 0-1,-46 0 3,-25 0-1,72 0 0,-25 0 0,1 0-1,0 0 2,-24 0 0,24 0-1,-24 0-1,24 0 2,0 0-3,-1 0 4,-46 0-4,47 0 4,-48 0-3,1 0 0,0 0 1,23 0 2,-24 0-3,24 0 2,-47 0-3,24 0 3,47 0-1,-71 0 0,23 0 1,25 0-2,22 0 1,-23 0-1,1 0 2,46 0-2,-23 0 1,0 0 1,23 0 0,-23 0-3,23 0 10,1 0-8,-1 0 2,-47 0-2,24 0-1,0 0 8,23 0-5,1 0-2,-25 0-2,25 0 11,-1 0-9,1 0 0,-25 0 8,48-23-7,-23 23-2,-1 0 0,0 0 11,1 0 5,-1 0-8,1 0 228,-1 0-203,0 0 33,1 0 43,-1 0-48</inkml:trace>
    </iact:actionData>
  </iact:action>
  <iact:action type="add" startTime="118257">
    <iact:property name="dataType"/>
    <iact:actionData xml:id="d36">
      <inkml:trace xmlns:inkml="http://www.w3.org/2003/InkML" xml:id="stk25" contextRef="#ctx0" brushRef="#br3">9018 14990 0,'23'0'72,"1"0"-31,0-24-34,-1 24 2,24 0-1,-23 0 0,71 0-1,-1 0 2,-23 0-2,-24 0 1,24 0-1,-48 0 2,48 0-1,-24 0 0,-23 0 0,23 0 0,0 0 0,-23 0-1,23 0 2,-23 0-2,-1 0 2,25 0-2,-25 0 2,48 0-2,-24 0 3,-23 0-2,47 0 1,-24 0-2,0 0 2,24 0-2,-24 0 9,0 0-9,1 0 10,-1 0-3,0 0-4,0 0-2,0 0 1,24 0-2,-23 0 1,22 0 0,-46 0 0,47 0 0,0 0 0,-24 0-1,0 0 2,24 0-1,-48 0 1,48 0-2,0 0 2,0 0-2,-24 0 2,24 0-3,-24 0 3,24 0-3,0 0 4,-24 0-3,24 0 1,0 0-1,-24 0 2,24 0-1,-1 0-1,-22 0 2,-1 0-1,24 0 0,-48 0-1,24 0 1,-23 0 2,0 0 5,23 0-7,0 0 15,-23 0-13,23 0 6,-23 0-8,23 0 0,0 0 0,0 0 0,0 0-2,1 0 4,-25 0-2,24 0-2,-23 0 3,47 0-2,-24 0 1,0 0 8,-23 0-7,-1 0-1,1 0-1,0 0 9,23 0-8,-23 0 9,23 0-9,-24 0 7,1 0-5,0 0 12,-1 0 3,1 0 162,-1 0-123,1 0-51,0 0 55</inkml:trace>
    </iact:actionData>
  </iact:action>
  <iact:action type="add" startTime="122025">
    <iact:property name="dataType"/>
    <iact:actionData xml:id="d37">
      <inkml:trace xmlns:inkml="http://www.w3.org/2003/InkML" xml:id="stk26" contextRef="#ctx0" brushRef="#br3">17209 15627 0,'0'-24'72,"0"1"-64,-23-1 8,-1 24 0,24-47-8,-47 23 0,23 24 0,24-23-1,-24-1 2,1 0 0,-24 1 7,23-1-9,-23 1 9,23-25-6,1 48-5,-25-47 3,1 47 0,24-23 1,-25 23 0,1-24-1,-24 0-2,48 24 3,-48 0-1,47 0 0,-23 0-1,0 0 1,0 0 1,-1 0-2,-22-23 2,22 23-1,-22 0 0,-1 0 0,24 0 0,-1 0-1,-22 0 3,46 0-3,-47 0 2,0 0-3,48 0 4,-24 0-4,-24 0 2,47 23 1,-23-23-2,23 0 1,1 0 0,-25 0 2,25 24-4,-1-24 3,1 24-1,-1-1-1,0 1 17,1-24-15,23 23 8,0 1-3,-24-24-4,24 24-2,0-1-1,0 1 19,0-1-20,0 1 4,0 23 5,0-23 1,0 0-9,0-1 0,0 1 1,0-1 9,0 1-10,0 0 9,47-24-7,-47 23-1,0 1 8,24-24-7,0 0 15,-24 23-15,23 1 7,-23 0-2,24-24-7,-1 0 3,1 23-3,-24 1 1,24-24 1,-1 0-1,-23 23 0,47 25 1,-23-48-2,0 0 0,23 23 0,0-23 4,-23 0-6,23 0 6,-23 0-4,23 0 1,0 0 0,-23 0 0,46 0 1,1 0-2,-47 0 2,47 24-2,-1-24 2,-22 0-2,-1 0 2,0 0-4,-23 0 3,-1 0 2,1 0-4,0 0 11,-1 0-10,1 0 18,-1 0-17,-23-24 0,24 24 0,0 0 24,-1-23-24,1-1 9,-24 0-8,23 24-3,1 0 1,-24-23 12,0-1-12,24 24 1,-1-23 6,-23-1-5,0 0-1,24 24 0,-1-23 15,-23-1 2,0 1 6,0-1-22,0 0 0,0 1 7,0-1 8,0 1-1,0-1-8,0 0 3,0 1-4,-23-1 11,-1 24-2,24-24-6,-23 1-10,-1 23 26,24-24-26,-24 24 4,1-23-6,-1 23 13,1-24-7,-1 24 1,0 0-5,1 0 1,-24 0 9,23 0-9,0 0 7,1 0-6,-1 0-1,-23 0 1,23 0-2,-47 0 0,24 0 1,0 0 2,0 0-2,-24 0-1,47 0 2,-23 0-1,0 0-2,0 0 2,-24 0 2,24 0-4,0 0 4,-24 0-3,47 0 0,-23 0 1,23 0 0,1 0 1,-1 0 0,0 0-2,24 24 0,-23-24 10,23 23 6,-24-23 2,24 24 17,0-1-19,0 1 49,0 0-47,0-1 13,0 1-23,0 0-4,24-24 200,-24 23-119,23 1-16,1-24-59,0 0-12,-1 47-1,1-47 7,23 47-6,24-47 11,-47 24-8,23-1 1,0-23-2,-47 24 2,47-24-1,0 24 0,1-1 0,-25-23-1,1 0 3,-1 24-3,25-24 1,-25 23 1,1 1 6,23-24-7,-23 0-1,-1 0 1,1 0 0,-1 0 1,1 0-1,0 0-1,-1 0 4,24 0-6,-23 0 22,0 0-22,-1 0 3,1 0 1,0 0 0,23 0 7,-24 0-8,1 0 8,0 0-8,-24-24-1,23 24 2,1 0-1,-1 0 8,1 0 14,0 0-4,-1 0 15,24 0-33,-23 0 7,0 0-6,-1 0 4,1 0-5,-1 0 3,1 0 19,0 0-21,-1-23 24,1 23-17,-1 0 5,1 0 29,0 0-34,-1 0 32,1 0 131</inkml:trace>
    </iact:actionData>
  </iact:action>
  <iact:action type="remove" startTime="133369">
    <iact:property name="style" value="instant"/>
    <iact:actionData xml:id="d38" ref="#d37"/>
  </iact:action>
  <iact:action type="add" startTime="133372">
    <iact:property name="dataType" value="strokeEraser"/>
    <iact:actionData xml:id="d39">
      <inkml:trace xmlns:inkml="http://www.w3.org/2003/InkML" xml:id="stk27" contextRef="#ctx0" brushRef="#br1">26580 19499 0</inkml:trace>
    </iact:actionData>
  </iact:action>
  <iact:action type="remove" startTime="134324">
    <iact:property name="style" value="instant"/>
    <iact:actionData xml:id="d40" ref="#d35"/>
  </iact:action>
  <iact:action type="add" startTime="134334">
    <iact:property name="dataType" value="strokeEraser"/>
    <iact:actionData xml:id="d41">
      <inkml:trace xmlns:inkml="http://www.w3.org/2003/InkML" xml:id="stk28" contextRef="#ctx0" brushRef="#br1">26132 19333 0</inkml:trace>
    </iact:actionData>
  </iact:action>
  <iact:action type="remove" startTime="134924">
    <iact:property name="style" value="instant"/>
    <iact:actionData xml:id="d42" ref="#d36"/>
  </iact:action>
  <iact:action type="add" startTime="134929">
    <iact:property name="dataType" value="strokeEraser"/>
    <iact:actionData xml:id="d43">
      <inkml:trace xmlns:inkml="http://www.w3.org/2003/InkML" xml:id="stk29" contextRef="#ctx0" brushRef="#br1">23323 18767 0</inkml:trace>
    </iact:actionData>
  </iact:action>
  <iact:action type="remove" startTime="135660">
    <iact:property name="style" value="instant"/>
    <iact:actionData xml:id="d44" ref="#d34"/>
  </iact:action>
  <iact:action type="add" startTime="135667">
    <iact:property name="dataType" value="strokeEraser"/>
    <iact:actionData xml:id="d45">
      <inkml:trace xmlns:inkml="http://www.w3.org/2003/InkML" xml:id="stk30" contextRef="#ctx0" brushRef="#br1">20159 17610 0</inkml:trace>
    </iact:actionData>
  </iact:action>
  <iact:action type="remove" startTime="136531">
    <iact:property name="style" value="instant"/>
    <iact:actionData xml:id="d46" ref="#d33"/>
  </iact:action>
  <iact:action type="add" startTime="136534">
    <iact:property name="dataType" value="strokeEraser"/>
    <iact:actionData xml:id="d47">
      <inkml:trace xmlns:inkml="http://www.w3.org/2003/InkML" xml:id="stk31" contextRef="#ctx0" brushRef="#br1">30711 17138 0</inkml:trace>
    </iact:actionData>
  </iact:action>
</iact:actions>
</file>

<file path=ppt/ink/inkAction1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43:23.419"/>
    </inkml:context>
    <inkml:brush xml:id="br0">
      <inkml:brushProperty name="width" value="0.08819" units="cm"/>
      <inkml:brushProperty name="height" value="0.35278" units="cm"/>
      <inkml:brushProperty name="color" value="#00B05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  <inkml:brush xml:id="br2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3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4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</inkml:definitions>
  <iact:action type="add" startTime="24653">
    <iact:property name="dataType"/>
    <iact:actionData xml:id="d0">
      <inkml:trace xmlns:inkml="http://www.w3.org/2003/InkML" xml:id="stk0" contextRef="#ctx0" brushRef="#br0">3140 4768 0,'47'0'119,"0"0"-110,24 0-3,0 0 3,23 0 0,1 0-1,-1 0 0,-23 0 0,0 0 0,23 0 0,-46 0-2,-1 0 5,24 0-4,-24 0 2,0 0-2,24 0 2,-24 0-2,0 0 1,24 0 0,-24 24 1,24-24-2,0 0 1,0 0 0,23 0 0,-23 0 0,23 0 0,-46 0-2,22 0 2,1 0 0,-47 0 1,47 0-2,-48 0 1,24 0 0,24 0 0,-47 0 0,23 0 0,-23 0 0,47 0 0,-24 0 2,0 0 6,0 0-10,-23 0 4,47 0-4,-48 0 3,24 0-2,1 0 1,-25 0 1,24 0-2,-23 0 9,0 0-8,-1 0 121</inkml:trace>
    </iact:actionData>
  </iact:action>
  <iact:action type="remove" startTime="32614">
    <iact:property name="style" value="instant"/>
    <iact:actionData xml:id="d1" ref="#d0"/>
  </iact:action>
  <iact:action type="add" startTime="32617">
    <iact:property name="dataType" value="strokeEraser"/>
    <iact:actionData xml:id="d2">
      <inkml:trace xmlns:inkml="http://www.w3.org/2003/InkML" xml:id="stk1" contextRef="#ctx0" brushRef="#br1">15202 8380 0</inkml:trace>
    </iact:actionData>
  </iact:action>
  <iact:action type="add" startTime="58164">
    <iact:property name="dataType"/>
    <iact:actionData xml:id="d3">
      <inkml:trace xmlns:inkml="http://www.w3.org/2003/InkML" xml:id="stk2" contextRef="#ctx0" brushRef="#br2">4155 8356 0,'24'48'120,"-1"-48"-110,-23 23-1,24 24-5,-24-23 13,23 23-4,1-23-11,-24 23 18,24-23-8,-1-24-11,-23 23 6,24 24 3,-24 1 5,0-25-6,47-23-1,-47 47 0,0-23 0,24-24 1,-1 47-2,-23-23 1,24-24 8,0 47-9,-1-23 10,24-1-11,1-23 10,-1 24-8,24-1 8,-24 25-6,24-48-4,-24 0 3,24 23-1,23 1-1,-23 0 3,23-24-2,-23 0-2,-24 0 2,48 0 0,-1 0 1,-23 0-2,0 0 1,0 0 1,-1 0-1,-22 0-1,22 0 3,1 0-3,-24 0 0,48 0 1,-24 0 0,-24 0 0,24 0 0,23 0 0,-23 0 0,0 0 0,-24 0 2,47 0-3,-46 0 2,46 0-2,1 0 0,-48 0 3,24 0-3,47 0 0,-48 0 3,-22 0-3,46 0 0,24 0 3,-24 0-3,-23 0 1,0 0-1,47 0 3,-23 0-4,-1 0 7,0 0-10,-46 0 6,46 0-1,-23 0-1,0 0 2,23 0-2,-23 0 2,-24 0-2,24 0 2,0 0-1,23 0 0,-70 0 3,47 0-3,23 0 0,-47 0 0,0 0-1,24 0 2,-47 0-5,23 0 6,-23 0-1,23 0-1,-23 0-1,-1 0 2,24 0-4,-23 0 6,23 0-4,-23 0 3,-1 0-3,25 0 1,-25 0-2,24 0 5,1 0-5,-25 0 0,24 0 5,-23 0-3,0 0 8,23-24-8,-24 24 16,1 0 24,0 0 16,-1 0-50,1 0 2,-24-24-8,24 24 1,-1 0 7,1 0 1,-1 0-10,1 0 2,0 0-4,-1 0 4,1 0-2,23 0 3,-23 0-3,-1 0 8,1 0-5,-1 0 20</inkml:trace>
    </iact:actionData>
  </iact:action>
  <iact:action type="add" startTime="64300">
    <iact:property name="dataType"/>
    <iact:actionData xml:id="d4">
      <inkml:trace xmlns:inkml="http://www.w3.org/2003/InkML" xml:id="stk3" contextRef="#ctx0" brushRef="#br2">10316 6326 0,'24'0'114,"-1"0"-108,1 0 4,23 0-5,-23 0 3,23 0 1,24 0-1,-24 0-1,0 0 2,24 0-2,-24 0 1,1 0 1,-1 0-1,-24 0 1,1 0-3,47 0 2,-24 0 9,0 0-10,0 0 1,1 0 0,-1 0 0,-24 0 0,25 0 2,-1 0-3,24 0 1,-48 0 1,24 24-3,1-24 4,-1 0-2,0 0-2,0 23 5,-23-23-3,23 0-1,48 0-1,-48 0 4,24 0-1,-48 0-4,24 0 7,1 0-6,-25 0 2,48 0-2,0 0 4,-48 0-2,48 0 1,0 0-2,-47 0 2,70 0-2,1 0-1,-48 0 4,24 0-2,-1 0 0,1 0-2,0 0 4,-24 0-2,0 0 0,24 0-1,24 0 0,-48 0 1,24 0 0,0 0 0,-24 0 0,47 0 1,-23 0 0,23 0-3,-23 0 4,24 0-4,-25 0 2,1 0 0,24 0 2,-1 0-3,1 0 1,23 0-1,-48 0 1,1 0 0,0 0 0,0 0 0,23 0 0,-23 0 0,24 0 0,-48 0 0,0 0 0,-23 0 1,23 0-1,-24 0-1,1 0 9,0 0 3</inkml:trace>
    </iact:actionData>
  </iact:action>
  <iact:action type="add" startTime="74013">
    <iact:property name="dataType"/>
    <iact:actionData xml:id="d5">
      <inkml:trace xmlns:inkml="http://www.w3.org/2003/InkML" xml:id="stk4" contextRef="#ctx0" brushRef="#br2">4792 9962 0,'0'23'32,"24"-23"-2,0 0-14,-1 0 8,1 0-15,23 0 8,-23 0-9,23 0 0,24 0 1,-48 0-4,48 0 5,-24 0-2,-23 0-2,23 0 4,0 0 6,-23 0-8,0 0-1,23 0 2,0 0-2,24 0 0,0 0 1,-24 0 0,47 0 1,1 0-2,23 0 1,-24 0 0,24 0 0,-71 0 0,1 0 1,22 0-2,-22 0 3,-1 0-3,0 0 2,-23 0-3,-1 0 4,24 0-4,1 0 4,-1 0-4,0 0 3,24 0-2,-24 0 2,24 0-2,0 0 1,-24 0 1,24 0 2,0 0-5,-24 0 4,0 0-1,0 0-6,0 0 5,1 0 0,-1 0 0,-24 0 1,25 0-2,-1 0 1,0 0 0,24 0 0,-24 0 2,0 0-4,24 0 4,0 0-4,0 0 4,-24 0-4,0 0 2,24 0 0,23 0 0,1 0 2,-48 0-2,48 0 0,-1 0 0,-47 0 0,48 0 0,-25 0 0,-22 0 0,22 0-2,1 0 4,24 0-2,-48 0 0,47 0-1,1 0 2,-24 0 0,23 0-2,24 0 2,-24 0-2,1 0 2,-48 0-2,47 0 2,25 0-2,-25 0-1,-47 0 4,24 0-2,0 0 0,-24 0 0,0 0-2,24 0 2,-24 0 0,0 0 2,24 0-2,-47 0-1,23 0 1,24 0-1,-47 0 1,23 0 1,-24 0 2,25 0-4,22 0 3,-22 0-3,-1 0 1,24 0-2,-24 0 3,47 0-2,1 0 1,-48 0 0,47 0 0,1 0 0,-24 0 0,-1 0 0,1 0 0,24 0 0,-48 0 0,24 0-2,-1 0 4,25 0-2,-48 0-2,24 0 4,0 0-2,-24 0 0,24 0 0,47 0 0,-24 0 0,-23 0 0,23 0 0,-23 0 0,47 0 0,-71 0 1,72 0-2,-49 0 1,25 0 2,-1 0-6,-23 0 4,23 0 0,-23 0 0,24 0 0,-25 0 0,25 0 1,-1 0-1,-70 0 0,70 0-1,1 0 1,-72 0 2,48 0-4,0 0 4,0 0-2,-48 0 1,48 0-2,-47 0 1,47 0 0,-24 0 0,0 0 0,24 0 0,23 0 0,-23 0-2,-24 0 4,24 0-2,0 0 0,-24 0 0,48 0-2,-25 0 4,1 0-3,24 24 2,-1-24-1,24 0-2,-23 0 2,23 0 0,0 0 0,0 0 0,0 0 1,0 0-2,-24 0 1,24 0 1,-47 0-2,0 0 1,0 0 0,-24 0 0,0 0 2,0 0-4,1 0 4,-1 0-4,0 0 2,47 0 2,-23 0-3,-24 0 0,24 0 1,-24 0 0,24 0 2,0 0-3,0 0 1,0 0 1,23 0-1,24 23 0,-23-23-2,23 0 3,0 0-2,-71 0 1,47 0 0,1 0 2,-1 0-2,-47 0 1,24 0-2,0 0 2,-47 0-2,46 0 1,-46 0 0,0 0 0,23 0-2,-24 0 12,25 0-10,-1 0 16,-24 0-17,1 0 12,0 0-14,-1 0 19,1 0-7,-1 0-3,1 0 20,0 0-28,-1 0 34,1 0-22,-1 0-1</inkml:trace>
    </iact:actionData>
  </iact:action>
  <iact:action type="add" startTime="78380">
    <iact:property name="dataType"/>
    <iact:actionData xml:id="d6">
      <inkml:trace xmlns:inkml="http://www.w3.org/2003/InkML" xml:id="stk5" contextRef="#ctx0" brushRef="#br2">4792 10764 0,'48'0'105,"-1"0"-98,0 0 11,0 0-13,48 0 5,23 0-1,-24 0-4,48 0 6,23 0-4,0-23 0,0 23 0,-47 0 5,48 0-6,-48 0 4,47 0-3,-94 0 0,23 0 1,1 0-2,23 0 2,-24-24 2,-23 24-2,23 0 0,24 0-2,-23 0 4,-1 0-2,-23 0 0,94 0 0,-47 0-2,-23 0 4,23 0-2,-47 0 0,23 0 0,24 0 0,0 0 0,0 0-2,-47 0 4,23 0-2,24 0 0,-47 0 1,24 0-2,-1 0 1,-23 0-2,-24 0 2,48 0 0,23 0 0,-24 0 0,0 0 0,-23 0 0,24 0 0,-1 0 0,-23 0 0,23 0 0,24 0 1,0 0-1,-23 0-1,-24 0 3,-24 0-2,71 0 0,-24 0-2,1 0 4,-24 0-3,47-24 0,-48 24 1,25 0 3,-1 0-6,1 0 5,23 0-3,-48 0 0,25 0 2,-1 0-2,1 0 1,-24 0 0,23 0 0,24 0 0,-47 0 0,47 0 2,0 0-4,-24 0 4,48 0-2,-48 0 0,24 0 0,0 0-1,-23 0 2,-1 0-2,24 0 2,0 0-1,-47 0 0,24 0 0,-1 0 1,0 0-2,-23 0 1,24 0 0,-1 0-2,1 0 4,-48 0-2,47 0-2,24 0 4,-23 0-2,-25 24 0,25-24 0,-24 0 0,23 0 0,1 0 0,-25 0 0,25 0 0,23 0 0,-24 0-1,24 0 1,0 0-1,-23 0 3,23 0-2,0 0 0,0 0 0,-24 24 1,24-24-2,-23 0-1,-1 0 4,-23 0-4,47 0 4,-47 0-2,0 0 0,-1 0-1,1 0 0,0 0 4,0 0-4,23 0-1,1 0 6,-24 0-5,-24 0 1,24 0 0,-1 0-1,1 23 2,-24 1-3,-23-24 1,23 0 4,-23 0-3,47 0 1,-48 0-3,1 0 3,23 0-2,24 0 2,0 0-4,-24 0 6,47 0-5,-46 0 2,22 0 1,-22 0 0,-1 0-1,-24 0-1,25-24-1,-1 24 5,-24 0-6,1 0 6,0 0-6,-1 0 87,24 0-77,1 0 0,-25 0-7,24 0 0,1 0 0,-25 0 6,1 0-4</inkml:trace>
    </iact:actionData>
  </iact:action>
  <iact:action type="add" startTime="82917">
    <iact:property name="dataType"/>
    <iact:actionData xml:id="d7">
      <inkml:trace xmlns:inkml="http://www.w3.org/2003/InkML" xml:id="stk6" contextRef="#ctx0" brushRef="#br2">4698 11708 0,'47'0'64,"-23"0"-55,-1 0 1,48 0-5,0 0 3,-24 0 0,24 0 1,23 0-2,-46 0 1,22 0-1,1 0 1,-23 0 0,22 0-1,1 0 1,-24 0 0,1 0 0,22 0 0,-46 0 0,23 0 0,0 24 0,-23-24 2,23 0-2,-23 0 0,23 0 0,0 0 0,-23 0 0,23 0 0,-23 0 0,47 0 0,-48 0 0,1 0 0,47 0 0,-1 0 0,-22 0 0,46 0-2,0 0 4,1 0-2,-48 0 1,71 0-2,-23 0 1,23 0-1,47 0 2,-94 0-1,23 0 0,24 0 0,0 0 0,95 0 0,-95 0 0,47 0-2,-47 0 5,0 0-6,0 0 3,0 0 0,0 0 0,24 0 0,-24 0 0,0 0 2,-24 0-4,1 0 2,-48 0 1,47 0-2,-23 0 2,-24 0-2,0 0 2,48 0-2,-72 0 1,48 0 1,0 0-1,-24 0-1,24 0 1,0 0 1,-24 0-2,0 0 2,-23 0-2,47 0 2,0 0-2,-1 0 2,-22 0-2,-1 0 1,0 0 2,24 0-4,-24 0 4,-23 0-4,46 0 4,1 0-4,-23 0 3,46 0-1,-23 0-1,-24 0 2,24 0-2,0 0 2,-24 0-1,0 0 1,47 0-1,-70 0 0,23 24 0,0-24 0,-23 0 0,47 0-2,-48 0 2,1 0 2,23 0-2,1 0 8,-25 0-8,1 23-2,23 1 4,-23-24-2,23 0 0,0 0 0,-23 0 0,23 0-1,-24 0 0,25 0 1,22 0 1,-46 0-2,23 0 1,0 0 0,1 0 0,-1 0 0,-24 0 2,48 0-3,0 0 2,-24 0-1,24 0-1,-24 0 0,-23 0 1,47 0 0,0 0 1,-24 0-1,47 0-1,-47 23 3,24-23-3,0 0 0,0 0 1,-24 0 0,24 0 0,23 0 0,-70 0 0,47 0 0,0 0 0,-48 0 0,72 0 0,-25 0 0,-46 0 1,70 0-2,-23 0 2,-23 0-1,-1 0-1,24 0 2,-24 0-2,0 0 2,24 0-2,0 0 2,-24 0 0,0 0-3,0 0 5,24 0-6,-24 0 3,0 0 0,48 0 0,-24 0 0,23 0 0,-70 0 0,70 0 0,-23 0 1,0 0-2,23 0 2,1 0-2,-1 0 1,-23 0 0,47 24 0,-24-24 1,1 0-1,-1 0-1,24 0 2,0 0-2,-23 0 1,23 0 0,-47 0 0,-1 0 0,25-24 1,-1 1 2,-47 23-2,24 0-2,-24 0 1,1 0-2,-1 0 1,24 0 1,-48 0-1,25 0 1,-1 0 0,0 0 1,0 0-1,0 0 0,1 0-1,-1 0 1,0 0 0,24 0 0,-24 0 1,-23 0-2,23 0 1,-24 0 0,25 0 1,-1 0-2,-24 0 2,25 0 0,-25 0-3,24 0 4,-23 0-4,0 0 2,-1 0 0,1 0 0,23 0 0,-23 0 0,23 0 8,0 0-8,-23 0 0,-1 0 0,1 0 2,23 0-2,0 0 0,1 0 0,-1-24 0,24 24 0,-24 0 8,0 0-10,-23 0 3,-1 0 0,1 0-1,23 0-2,-23 0 3,-1 0 7,25 0-9,-1 0 17,-24 0-16,1 0 9,0 0 0,-1 0 15</inkml:trace>
    </iact:actionData>
  </iact:action>
  <iact:action type="add" startTime="107756">
    <iact:property name="dataType"/>
    <iact:actionData xml:id="d8">
      <inkml:trace xmlns:inkml="http://www.w3.org/2003/InkML" xml:id="stk7" contextRef="#ctx0" brushRef="#br3">9466 12889 0,'0'-24'42,"24"24"-34,0 0 14,-1 0-12,1 0-2,-1 0-1,25 0 1,-25 0 1,24-24-2,24 24 1,-47-23 2,23 23-4,47 0 2,-46 0 0,23 0-2,23 0 4,-47 0-1,48 0-2,-1 0-1,-47 0 2,24 0 1,0 0 0,0 0-1,-24 0 0,0 0 1,24 0-4,-47 0 5,46 0-3,-46 0 2,23 0-2,24 0 1,-47 0 1,46 0-1,1 0-2,-47 0 4,23 0-2,-23 0-2,-1 0 4,1 0-3,-1 0 2,1 0-1,0 0 16,-1 0 49,1 0-42,-1 0-7,1 0 8,0 0-24,-1 0-2,1 0 6,-1 0-6,-23 23 10,48 1-7,-25-24-2,1 0 18,0 0-19,-1 0 179,1 0-95,-1 0-82,1 24 16,0-24-15,-1 0-2,24 0 1,-23 0-4,23 0 8,0 0-5,-23 0 1,23 0-3,-23 0 5,-1 0-4,1 0 5,0 0-4,-1 0 1,1 0 8,-1 0 0,1 0 416,0 0-426,46 0 3,1 0-2,0 0 1,24 0 0,-1 0 1,0 0-2,24 0 1,-47 0 1,71 0-2,-71 0 3,47 0-4,-24 0 2,1 0 2,-1 0-2,-23 0 0,0 0 0,23 0-1,-47 0 1,24 0 0,0 0 0,23 0 2,-23 0-3,24 0 2,-25 0-4,1 0 3,0 0 0,23 0 1,1 0 1,-48 0-3,71 0 1,-23 0-2,-1 0 4,24 23-2,0-23-1,-24 0 4,-23 0-7,47 0 6,-23 0-2,-1 0 1,1 0-2,-25 0 2,25 0-2,-1 0-1,1 0 4,-48 0-2,118 0 0,-47 24-2,0-24 3,0 0-2,-23 0 1,46 0 0,-46 0 0,23 0 1,0 0-1,-24 0-1,24 0 1,-23 0 1,23 0 0,0 0-3,0 0 5,0 0-5,-24 0 3,24 0-3,-23 0 4,23 0-4,-24 0 4,-23 0-4,23 0 2,1 0 1,-1 0-2,-23 0 1,23 0 0,1 0 0,-1 0 0,-23 0 1,23 0-2,1 0 2,-24 0-1,23 0 0,1 0-1,-1-24 2,0 24-1,-23 0 0,24 0-1,-1 0 2,-23 0-2,47 0 3,-47 0-4,23 0 6,1 0-8,-25 0 6,1 0-4,0 0 2,0 0 0,-24-23 0,0 23 0,1 0 0,-1 0 0,0 0 0,-23 0 2,-1 0-2,1 0 0,23 0 0,-23 0 0,23 0 8,-24 0-10,1 0 5,23 0-4,-23 0 2,47 0-2,-1 0 2,-22 0-2,-1 0 2,24 0-2,-48 0 1,48 0 0,-47 0 1,-24-24-2,23 24 1,25 0 0,-25 0 7,1 0-6,-1 0 7,1 0-8,0 0 0,-1 0 6,1 0-6,-1 0 0,1 0 2,0 0-4,-1 0 2,1 0 0,-1 0 2,1 0-3,0 0 18,-48 0 37,-23 0-44,23 0-10</inkml:trace>
    </iact:actionData>
  </iact:action>
  <iact:action type="add" startTime="111613">
    <iact:property name="dataType"/>
    <iact:actionData xml:id="d9">
      <inkml:trace xmlns:inkml="http://www.w3.org/2003/InkML" xml:id="stk8" contextRef="#ctx0" brushRef="#br3">4415 13550 0,'47'0'42,"24"0"-35,-24 0 3,24 0-4,47 0 2,0 0-1,0 0-1,47 0 4,-47 0-2,47 0-2,1 0 5,-1 0-5,-47 0 5,23 0-4,1 0-1,-24 0 5,0 0-5,47 0 3,-94 0-2,24 0 1,23 0 0,-47 0 0,-24 0-2,24 0 4,-1 0-2,-46 0 0,0 0-1,-1 0 0,1 0 11</inkml:trace>
    </iact:actionData>
  </iact:action>
  <iact:action type="add" startTime="121813">
    <iact:property name="dataType"/>
    <iact:actionData xml:id="d10">
      <inkml:trace xmlns:inkml="http://www.w3.org/2003/InkML" xml:id="stk9" contextRef="#ctx0" brushRef="#br3">10411 6704 0,'47'0'119,"-24"0"-108,25 0-4,-25 0 2,24 0-3,1 0 2,-25 0 0,24-24 1,-23 24-1,23 0 0,-23 0 0,0 0 0,-1 0-1,1 0 2,-1 0-1,25 0-2,-1 0 11,-24 0-10,1 0 0,23 0 1,-23 0 8,-1 0-8,25 24 0,-25-24 0,48 0 1,0 0-2,-48 0 1,48 0 0,0 0 0,-24 0 0,24 0 0,0 0 0,-24 0 0,24 0 0,23 0 2,-70 24-4,47-24 5,0 23-6,-1-23 6,-22 0-6,70 0 3,-48 24 0,1-24 0,-23 0 0,46 0 0,-23 0 0,-48 0 0,48 23 0,0-23 1,-47 24 1,46-24-4,-22 0 1,-25 0 1,48 24 0,0-24 0,-48 0 0,48 0 0,0 0 1,-47 0-2,23 23 1,24-23 0,-24 0 1,0 0-2,24 24 3,-47-24-4,23 0 3,0 0-1,47 0 2,-23 23-5,0-23 3,-24 0 1,71 0-2,-70 0 2,46 0-2,-23 0 1,0 0 1,-1 0-1,1 0-1,0 0 1,0 0 1,-48 0-2,25 0 1,-1 0 0,-23 0 1,23 0-2,-24 0 1,25 0 2,-1 0-2,-24 0 0,25 0-2,-1 0 12,-24 0-10,1 0 0,23 0-1,-23 0 9,-1 0-8,1 0-1</inkml:trace>
    </iact:actionData>
  </iact:action>
  <iact:action type="add" startTime="125357">
    <iact:property name="dataType"/>
    <iact:actionData xml:id="d11">
      <inkml:trace xmlns:inkml="http://www.w3.org/2003/InkML" xml:id="stk10" contextRef="#ctx0" brushRef="#br3">16595 6444 0,'24'0'26,"23"0"-12,-23 0-4,23 0-3,0 0-1,0 0 2,24 0 1,0 0-2,-47 0 2,23 0-2,0 0 1,24 0 0,-24 0 0,0 0 0,1 0 2,22 0-4,-22 0 3,-1 0-1,24 0 0,-24 0-1,24 0 1,23 0 0,-47 0-1,48 0 2,-25 0-2,1 0 1,-23 0 1,22 0-1,1 0 0,-47 0 0,70 0-1,-23 0 2,-24 0-2,24 0 2,0 0-2,-24 0 3,24 0-3,23 0 1,-46 0-1,46 0 1,-23 0 0,-24 0 1,47 0-2,-23 0 1,-24 0 1,48 0-2,-24 0 2,-1 0-2,-22 0 3,46 0-2,-23 0-2,0 0 4,0 0-2,-1 0 0,-22 0-1,22 0 2,25 0-1,-48 0 0,24 0 0,0 0-1,0 0 3,-48 0-3,48 0 1,-24 0 0,0 0 0,1 0-1,-25 0 2,24 0-1,-23 0-2,23-23 2,0 23 0,1 0 9,-1 0-10,0 0 9,-23 0-7,-1 0 14</inkml:trace>
    </iact:actionData>
  </iact:action>
  <iact:action type="add" startTime="127605">
    <iact:property name="dataType"/>
    <iact:actionData xml:id="d12">
      <inkml:trace xmlns:inkml="http://www.w3.org/2003/InkML" xml:id="stk11" contextRef="#ctx0" brushRef="#br3">5335 7388 0,'48'0'63,"22"0"-52,25 0-4,-24 0-1,23 0 1,0 0 1,24 0 2,0 0-3,1 0 2,-25 0-2,24 0 2,-24 0-2,1 0 2,-24 0-2,-1 0 1,1 0 0,-47 0-1,47 0 1,-24 0 0,-23 0 1,23 0-2,-24 0 3,1 0-4,23 0 4,0 0-3,1 0 2,-1 0-3,-24 0 4,25 0-3,-25 0 2,24 0-3,-23 0 2,0 0 0,-1 0 1,1 0-2,-1 0 1,1 0 0,0 0 0,-1 0 1,1 0-2,-24-23 50,23 23-41,1 0 0,0 0 15</inkml:trace>
    </iact:actionData>
  </iact:action>
  <iact:action type="add" startTime="141620">
    <iact:property name="dataType"/>
    <iact:actionData xml:id="d13">
      <inkml:trace xmlns:inkml="http://www.w3.org/2003/InkML" xml:id="stk12" contextRef="#ctx0" brushRef="#br2">4910 17138 0,'24'0'63,"23"0"-55,0 0 0,1 0 0,46 0 0,-47 0 0,48 0 1,-24 0 0,-1 0-1,25 0-2,-24 0 4,-48 0-4,48 23 4,-24-23-2,-23 0 0,23 0-2,-23 0 2,-1 24 0,24-24 2,24 0-4,-47 24 4,70-24-2,-23 0 0,0 0-1,94 0 1,-47 0-1,0 0 1,-23 0 1,23 0-2,-24 0 2,-23 0-2,47 0 2,-24 0-2,-23 0 1,0 0 0,23 0 2,-23 0-3,24 0 2,-48 0-3,47 0 4,1 0-1,-48 0 1,24 0-3,23 0 2,-23 0-3,-24 0 3,48 0-1,-25 0-1,-22 0 0,23 0-1,-1 0 4,-22 0-2,22 0 0,1 0 1,-24 0-3,1 0 1,22 0 4,-22 0-3,-1 0 1,-24 0-3,48 0 3,-24 0-2,-23 0-1,23 0 4,-23 0 0,47 0-6,0 0 6,-71-48-2,23 48 0,72 0 0,-25 0 0,1 0 0,-47 0 0,47 0-2,23 0 4,-47 0-2,0 0-2,-23-23 4,23 23-4,-23 0 4,0 0-3,23 0 0,-24-24 3,25 24 6,-25 0-7,1 0-2,23 0 2,-23 0-2,-1 0 2,1 0-2,23 0 1,-23 0 0,-1 0 0,24 0-2,-23 0 4,0 0-2,23 0 0,0 0 7,0 0-7,-23 0 7,-1 0-5,1 0-2,23 0 0,1 0 7,-25 0-5,1 0-3,23 0 2,-23 0-4,-1 0 6,24 0-5,-23 0 3,47 0-1,-48 0 0,25 0-2,-25 0 2,24 0 2,1 0-2,-1 0 0,0 0 0,47 0 0,-70 0 0,70 0 0,-46 0 0,-1 0 0,24 0 0,0 0 0,-1 0 0,-22 0-1,-1 0 2,0 0-1,24 0 0,-24 0 0,0 0 0,0 0 1,1 0-2,22 0 1,1 0 0,0 0-2,-24 0 4,24 0-4,0 0 4,0 0-2,0 0 0,23 0-1,-47 0 0,48 0 3,-25 0-2,25 0 0,-24 0 0,23 0 0,24 0 0,-23 0-1,-48 0 0,71 0 1,-24 0 2,-23 0-3,24 0 2,23 0-2,-48 0 2,48 0-3,-47 0 3,47 0-2,-23 0 2,-48 0-2,47 0 1,-46 0 1,22 0 0,1 0-1,0 0 0,-24 0 0,48 0 0,-25-23 0,-22 23 0,-1 0-2,0 0 2,0 0 0,0 0 0,24 0 0,-23 0 10,-1 0-12,0 0 10,-23 0-7,23 0-2,-24 0 2,1-24-2,23 24 2,-23 0-1,-1 0 0,25 0 3,-1 0 2,-24 0-6,1 0 2,23 0-2,-23 0 3,-1 0-3,25 0 0,-1 0 9,-24 0-6,1 0 5,0 0-6,-1 0-2,1 0 2,0 0-1,-1 0 0,24 0 0,1 0 7,-25 0-6,1 0-1,-1 0-2,1 0 3,23 0 0,-23 0-1,-1 0 0,1 0-1,0 0 0,-1 0 9,1 0-8,-1 0 24</inkml:trace>
    </iact:actionData>
  </iact:action>
  <iact:action type="add" startTime="145956">
    <iact:property name="dataType"/>
    <iact:actionData xml:id="d14">
      <inkml:trace xmlns:inkml="http://www.w3.org/2003/InkML" xml:id="stk13" contextRef="#ctx0" brushRef="#br2">4863 17893 0,'24'0'50,"-1"0"-44,25 0 3,-25 0 1,48 47-4,0-47 0,23 24 6,-47-24-5,48 0 0,-1 0 2,1 0-1,-24 0 0,23 0-1,24 0 2,0 0-3,0 0 1,24 0 1,-24 0 3,0 0-3,-24 0-3,-23 0 6,0 0-6,23 0 6,1 0-4,-48 0 2,47 0-2,-23 0 2,0 0-4,23 0 6,1 0-3,-1 0-1,24 0 2,0 0-2,-23 0 2,-48 0-2,47 0 2,-23 0-1,-24 0-1,24 0 2,24 0-3,-48 0 3,24 0 0,-1 0-1,-22 0 1,46 0-2,-23 0 2,-24 0-4,24 0 6,0 0-4,47 0 2,-47 0-2,-24 0 1,47 0 0,1 0 1,-72 0-2,48 0 1,0 0 0,-24 0-2,0 0 3,24 0 0,-24 0-1,24 0-3,24 0 6,-72 0-3,72 0 0,-25 0-2,1 0 1,24 0 4,-1 0-2,-23 0-3,-24 0 1,48 0 1,-1 0 1,-47 0-2,24 0 2,0 0-3,-48 0 3,48 0-2,-23 0 1,-1 0 1,24 0-1,23 0-1,-70 0 3,46 0-3,1 0 0,-47 0 2,70 0-1,-23 0-1,-24 0 1,24 0 1,0 0-2,-24 0 1,24 0 1,0 0-2,-24 0 2,24 0-1,-24 0-1,0 0 2,0 0-2,-23 0 3,0 0-4,-1 0 2,1 0 0,-1 0 9,1 0-2,0 0 36,-1 0-27,1 0-19,-1 0 31,1 0-32,0-24 20,-1 24-14,1 0 15,-1 0 87,1 0-57,0 0-7,-1 0-41</inkml:trace>
    </iact:actionData>
  </iact:action>
  <iact:action type="add" startTime="151717">
    <iact:property name="dataType"/>
    <iact:actionData xml:id="d15">
      <inkml:trace xmlns:inkml="http://www.w3.org/2003/InkML" xml:id="stk14" contextRef="#ctx0" brushRef="#br4">14943 5925 0,'0'-24'112,"-47"1"-106,47-1 3,-71 24-2,47 0 1,-23-24 0,-24 1 1,48 23-1,-48 0-1,0-24 1,24 24 0,-24 0 0,0 0 2,0 0-4,24-23 2,-24 23 0,-23-24 2,47 24-4,-24 0 3,0 0-2,0 0 2,0 0-1,1 0-1,-1-24 3,24 24-4,-24 0 4,24-23-4,-1-1 4,1 24-3,24 0 3,-25 0-5,1-23 3,23 23 0,-46 0 0,22 0 0,25 0 1,-24 0-2,-1 0 1,1 0 0,0 0 0,-24 0 1,0 23-2,-23-23 1,0 0 0,46 0 0,-70 0 0,24 24 1,-1-24-1,25 0 0,22 0-1,-22 0 3,22 0-4,1 0 3,0 0-1,-24 23 1,48 1-3,-48-24 2,23 0 2,1 0-4,-24 0 3,1 0 0,46 0-1,-47 24 0,48-24 0,-1 0 0,-47 0 0,24 23 0,0 1-2,-24-24 4,47 23-1,-23-23-2,0 0 2,0 0 6,23 0-9,1 24 2,-1 0 2,0-24-2,1 0-2,-1 0 4,0 23-3,24 25 1,-23-48-1,-1 47 1,-23-24 0,47 1 0,0 0 0,-47 23 1,23 0-2,1-23 1,-1 23 0,24 0 1,0 0 7,-24 0-9,24 1 9,0-25-8,0 1 0,0 23 0,0-23 8,0-1-7,0 1-2,0-1 3,0 1-4,24-24 4,-24 24-4,24-1 3,-24 1-1,23 0-1,1 23 1,-1-24 0,25-23 0,-48 48 1,23-25-2,48 1 2,-24-1-2,1-23 1,22 24 0,-22 0 0,-1-24 0,24 23 0,-24-23 0,47 0 0,-23 0 2,23 24-3,24-24 0,-47 0 1,0 0 0,0 23 0,0-23 1,0 0 0,-1 0-1,1 0-1,24 24 0,-25-24 1,1 0 1,24 24-2,23-24 1,0 0 1,-24 0-2,24 0 1,0 0 1,0 0-2,0 0 2,48 0-2,-72 0 1,0 23 2,-23-23-4,24 0 4,23 0-3,-48 0 2,25 0-2,-48 0 2,24 0-3,-24-23 4,-23 23-3,23 0 0,0 0 1,-23 0 1,23 0 0,-47-24-1,24 24-2,23-24 4,-24 24-4,25-23 2,-1-1 2,0 1-4,-23-25 2,46 25 0,-22 23 0,22-24 0,-22 1 1,23-1-2,-48-23 4,1 47-5,23-24 4,0 1-4,0-1 4,-47 0 4,48 1-7,-1-1 1,-24 0 9,1 1-9,-24-1 7,24 24-7,-1-23 0,-23-1 0,24 0 8,-24 1 0,23-1 0,-23-23 0,0 23 1,0 1-10,0-1 1,0-23 9,0 0-9,-23 47-1,23-24 2,-47 1-2,23-1 2,24 0-2,-24 24 3,1-23-4,23-1 4,-24 24-4,-23 0 4,47-23-2,-47 23-2,-24 0 2,71-24 2,-71 24-3,0-24 0,48 24 4,-48 0-4,47 0 2,-23-23-2,0-1 1,23 1 1,1 23 6</inkml:trace>
    </iact:actionData>
  </iact:action>
  <iact:action type="add" startTime="155348">
    <iact:property name="dataType"/>
    <iact:actionData xml:id="d16">
      <inkml:trace xmlns:inkml="http://www.w3.org/2003/InkML" xml:id="stk15" contextRef="#ctx0" brushRef="#br4">5052 7436 0,'24'0'9,"-1"0"-2,1 0 0,-24 23 1,23-23 0,1 0 1,0 0 0,23 0-3,-24 0 4,48 0-2,0 0-1,-24 0 2,24 24-1,0-24 0,0 24-1,-48-1 0,48-23 1,-24 0 0,-23 0 1,47 0-2,-24 24 2,-23-24-2,46 23 1,-22-23 0,-1 0 1,0 0-1,0 24 0,1-24 2,22 0-5,-22 24 3,22-24 1,-22 0 0,22 0-3,25 47 4,-48-47-2,24 0 0,0 0 0,-24 0 0,24 0 0,0 0-2,-24 0 2,24 0 0,-1 0 2,-22 0-2,-1 0-1,0 0 1,0 0 0,24 0-1,-24 0 3,0 0-3,24 0 0,0 0 1,-47 0 0,47 0 1,-48 0 0,24 0-2,1 0 2,-25 0-1,24 0 0,1-24 0,-25 1-1,1 23 2,-1 0-3,-23-24 2,24 0 1,0 24-1,-1-23 0,-23-1 7,0 1-7,0-1 0,0-23 0,0 23 1,0-23 0,0 0-3,0 23 3,-23 0 0,-1 1-2,0-1 1,24 1-1,-23-1 1,-1 0 0,1 24 0,-1-23 0,0-1 1,24 1-1,-23-1 2,-1 0-5,1 24 6,-25-23-6,1 23 5,24-24 4,-25 1-6,25 23 0,-24-24 1,23 24-2,0 0 1,-23-24 1,0 24-2,0 0 2,-48 0-2,1 0 2,-24 0-1,23-23 0,48 23-1,-47 0 1,23 0 2,24 0-4,-24 0 4,0 0-2,24 0 0,0 0 0,-24 0 0,47 0 0,-47 0 0,1-24-2,46 1 4,-47 23-2,24 0-2,23 0 3,-46 0 0,46 0-2,-23 0 2,-1 0-2,1 0 0,24 0 3,-25 0-4,25 0 4,-24 0-4,23 0 12,0 0-10,1 0-2,-24 0 4,23 0-2,0 23 1,-23-23-2,0 0 1,0 0 8,0 24-9,47-1 1,-48 1 6,1-24-9,24 0 3,-1 0 1,0 0-2,1 24-1,-1-24 0,24 23 4,-24-23-3,1 24 1,-1-24 1,24 23 21,-23 1-20,-1-24-3,24 24 0,-24-1 9,-23 1-6,24-1 6,-1 25-8,0-48-1</inkml:trace>
    </iact:actionData>
  </iact:action>
  <iact:action type="remove" startTime="162200">
    <iact:property name="style" value="instant"/>
    <iact:actionData xml:id="d17" ref="#d14"/>
  </iact:action>
  <iact:action type="add" startTime="162207">
    <iact:property name="dataType" value="strokeEraser"/>
    <iact:actionData xml:id="d18">
      <inkml:trace xmlns:inkml="http://www.w3.org/2003/InkML" xml:id="stk16" contextRef="#ctx0" brushRef="#br1">16501 21434 0,'23'0'86</inkml:trace>
    </iact:actionData>
  </iact:action>
  <iact:action type="add" startTime="162591">
    <iact:property name="dataType" value="strokeEraser"/>
    <iact:actionData xml:id="d19">
      <inkml:trace xmlns:inkml="http://www.w3.org/2003/InkML" xml:id="stk17" contextRef="#ctx0" brushRef="#br1">16666 20561 0</inkml:trace>
    </iact:actionData>
  </iact:action>
  <iact:action type="remove" startTime="163174">
    <iact:property name="style" value="instant"/>
    <iact:actionData xml:id="d20" ref="#d9"/>
  </iact:action>
  <iact:action type="add" startTime="163184">
    <iact:property name="dataType" value="strokeEraser"/>
    <iact:actionData xml:id="d21">
      <inkml:trace xmlns:inkml="http://www.w3.org/2003/InkML" xml:id="stk18" contextRef="#ctx0" brushRef="#br1">16713 17280 0</inkml:trace>
    </iact:actionData>
  </iact:action>
  <iact:action type="remove" startTime="163798">
    <iact:property name="style" value="instant"/>
    <iact:actionData xml:id="d22" ref="#d13"/>
  </iact:action>
  <iact:action type="add" startTime="163818">
    <iact:property name="dataType" value="strokeEraser"/>
    <iact:actionData xml:id="d23">
      <inkml:trace xmlns:inkml="http://www.w3.org/2003/InkML" xml:id="stk19" contextRef="#ctx0" brushRef="#br1">17681 21009 0</inkml:trace>
    </iact:actionData>
  </iact:action>
  <iact:action type="remove" startTime="164508">
    <iact:property name="style" value="instant"/>
    <iact:actionData xml:id="d24" ref="#d8"/>
  </iact:action>
  <iact:action type="add" startTime="164514">
    <iact:property name="dataType" value="strokeEraser"/>
    <iact:actionData xml:id="d25">
      <inkml:trace xmlns:inkml="http://www.w3.org/2003/InkML" xml:id="stk20" contextRef="#ctx0" brushRef="#br1">20820 16501 0</inkml:trace>
    </iact:actionData>
  </iact:action>
  <iact:action type="remove" startTime="165118">
    <iact:property name="style" value="instant"/>
    <iact:actionData xml:id="d26" ref="#d7"/>
  </iact:action>
  <iact:action type="add" startTime="165138">
    <iact:property name="dataType" value="strokeEraser"/>
    <iact:actionData xml:id="d27">
      <inkml:trace xmlns:inkml="http://www.w3.org/2003/InkML" xml:id="stk21" contextRef="#ctx0" brushRef="#br1">20679 15367 0</inkml:trace>
    </iact:actionData>
  </iact:action>
  <iact:action type="remove" startTime="165534">
    <iact:property name="style" value="instant"/>
    <iact:actionData xml:id="d28" ref="#d6"/>
  </iact:action>
  <iact:action type="add" startTime="165550">
    <iact:property name="dataType" value="strokeEraser"/>
    <iact:actionData xml:id="d29">
      <inkml:trace xmlns:inkml="http://www.w3.org/2003/InkML" xml:id="stk22" contextRef="#ctx0" brushRef="#br1">20372 14329 0</inkml:trace>
    </iact:actionData>
  </iact:action>
  <iact:action type="remove" startTime="165886">
    <iact:property name="style" value="instant"/>
    <iact:actionData xml:id="d30" ref="#d5"/>
  </iact:action>
  <iact:action type="add" startTime="165902">
    <iact:property name="dataType" value="strokeEraser"/>
    <iact:actionData xml:id="d31">
      <inkml:trace xmlns:inkml="http://www.w3.org/2003/InkML" xml:id="stk23" contextRef="#ctx0" brushRef="#br1">20041 13597 0</inkml:trace>
    </iact:actionData>
  </iact:action>
  <iact:action type="remove" startTime="166236">
    <iact:property name="style" value="instant"/>
    <iact:actionData xml:id="d32" ref="#d3"/>
  </iact:action>
  <iact:action type="add" startTime="166241">
    <iact:property name="dataType" value="strokeEraser"/>
    <iact:actionData xml:id="d33">
      <inkml:trace xmlns:inkml="http://www.w3.org/2003/InkML" xml:id="stk24" contextRef="#ctx0" brushRef="#br1">19380 12676 0</inkml:trace>
    </iact:actionData>
  </iact:action>
  <iact:action type="add" startTime="166999">
    <iact:property name="dataType" value="strokeEraser"/>
    <iact:actionData xml:id="d34">
      <inkml:trace xmlns:inkml="http://www.w3.org/2003/InkML" xml:id="stk25" contextRef="#ctx0" brushRef="#br1">17775 11095 0</inkml:trace>
    </iact:actionData>
  </iact:action>
  <iact:action type="remove" startTime="167484">
    <iact:property name="style" value="instant"/>
    <iact:actionData xml:id="d35" ref="#d12"/>
  </iact:action>
  <iact:action type="add" startTime="167487">
    <iact:property name="dataType" value="strokeEraser"/>
    <iact:actionData xml:id="d36">
      <inkml:trace xmlns:inkml="http://www.w3.org/2003/InkML" xml:id="stk26" contextRef="#ctx0" brushRef="#br1">17327 10930 0</inkml:trace>
    </iact:actionData>
  </iact:action>
  <iact:action type="remove" startTime="167878">
    <iact:property name="style" value="instant"/>
    <iact:actionData xml:id="d37" ref="#d16"/>
  </iact:action>
  <iact:action type="add" startTime="167888">
    <iact:property name="dataType" value="strokeEraser"/>
    <iact:actionData xml:id="d38">
      <inkml:trace xmlns:inkml="http://www.w3.org/2003/InkML" xml:id="stk27" contextRef="#ctx0" brushRef="#br1">17516 11166 0,'23'0'15,"1"0"9</inkml:trace>
    </iact:actionData>
  </iact:action>
  <iact:action type="remove" startTime="168727">
    <iact:property name="style" value="instant"/>
    <iact:actionData xml:id="d39" ref="#d15"/>
  </iact:action>
  <iact:action type="add" startTime="168736">
    <iact:property name="dataType" value="strokeEraser"/>
    <iact:actionData xml:id="d40">
      <inkml:trace xmlns:inkml="http://www.w3.org/2003/InkML" xml:id="stk28" contextRef="#ctx0" brushRef="#br1">21883 10623 0</inkml:trace>
    </iact:actionData>
  </iact:action>
  <iact:action type="remove" startTime="169132">
    <iact:property name="style" value="instant"/>
    <iact:actionData xml:id="d41" ref="#d10"/>
  </iact:action>
  <iact:action type="add" startTime="169134">
    <iact:property name="dataType" value="strokeEraser"/>
    <iact:actionData xml:id="d42">
      <inkml:trace xmlns:inkml="http://www.w3.org/2003/InkML" xml:id="stk29" contextRef="#ctx0" brushRef="#br1">22614 10410 0</inkml:trace>
    </iact:actionData>
  </iact:action>
  <iact:action type="remove" startTime="169461">
    <iact:property name="style" value="instant"/>
    <iact:actionData xml:id="d43" ref="#d4"/>
  </iact:action>
  <iact:action type="add" startTime="169466">
    <iact:property name="dataType" value="strokeEraser"/>
    <iact:actionData xml:id="d44">
      <inkml:trace xmlns:inkml="http://www.w3.org/2003/InkML" xml:id="stk30" contextRef="#ctx0" brushRef="#br1">23205 10103 0</inkml:trace>
    </iact:actionData>
  </iact:action>
  <iact:action type="remove" startTime="169988">
    <iact:property name="style" value="instant"/>
    <iact:actionData xml:id="d45" ref="#d11"/>
  </iact:action>
  <iact:action type="add" startTime="169989">
    <iact:property name="dataType" value="strokeEraser"/>
    <iact:actionData xml:id="d46">
      <inkml:trace xmlns:inkml="http://www.w3.org/2003/InkML" xml:id="stk31" contextRef="#ctx0" brushRef="#br1">28233 10033 0</inkml:trace>
    </iact:actionData>
  </iact:action>
</iact:actions>
</file>

<file path=ppt/ink/inkAction1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46:41.796"/>
    </inkml:context>
    <inkml:brush xml:id="br0">
      <inkml:brushProperty name="width" value="0.05292" units="cm"/>
      <inkml:brushProperty name="height" value="0.05292" units="cm"/>
      <inkml:brushProperty name="color" value="#FFFF00"/>
    </inkml:brush>
    <inkml:brush xml:id="br1">
      <inkml:brushProperty name="width" value="0.055" units="cm"/>
      <inkml:brushProperty name="height" value="0.055" units="cm"/>
    </inkml:brush>
  </inkml:definitions>
  <iact:action type="add" startTime="12721">
    <iact:property name="dataType"/>
    <iact:actionData xml:id="d0">
      <inkml:trace xmlns:inkml="http://www.w3.org/2003/InkML" xml:id="stk0" contextRef="#ctx0" brushRef="#br0">24716 1322 0,'0'-24'7,"0"1"2,0-1-1,0-23 16,0 23-8,0-23-8,0 0 9,-47 23-11,23 24 4,0-24-4,-23 1 5,-24-24-3,24 23 1,24 0-2,-48 1 1,-24-24-2,24 23 2,-23 24 2,0-47-1,46 23-1,-46 1-4,-24 23 5,-47-24-1,70 24 1,-23-24-1,-23 1 0,-1 23-1,0 0 2,1 0-2,-25 0 1,1 0 0,0 0 0,47 0 0,24 0 0,23 0-1,-24 0 2,24 0-1,24 0 0,0 0-1,-24 0 1,48 23 1,-25-23-2,1 24 1,0 0 1,0-1-1,0 72-1,-24-48 1,24 24 1,-24-24-1,24 47-1,-1-46 2,1 22-2,23-22 3,-23 22-3,24 25 2,23-24-3,-24-24 3,0 24-2,24-1 1,0 25 0,0-48 0,0 48 0,0-25 0,0-22 0,0 22 0,0 1 0,24-24 1,-24 24-2,47-24 1,-23 1 0,23-25 0,0 48 1,24-24-1,0-47 0,-47 24 0,46-24 1,25 23-2,-48-23 2,71 0-2,24 0 2,-24 0-3,23 0 3,1 0-2,0 0 2,23 0-1,-24 24 0,48-24-1,-23 0 2,-1 0-2,0-24 2,0 24-1,-47 0-1,0 0 2,-23 0-1,23-23 0,0-1-1,-47 24 1,23-23 0,-23-25 0,-48 25 3,1-1-2,23-23-1,-23 23 0,23-23 0,-23 47-3,-24-71 5,23 48-2,25-24-2,-25-48 3,1 24 0,-1-23 5,25 70-4,-48-47-2,0 24 0,-24 0 7,24-47-6,-24 70-2,1 0 1,-1-46 0,1 22 0,-1-22-2,24 22 3,-24 25 0,-23-24-2,0-1 0,23 25 2,1 23-1,-1 0 1,0-24-2,1 24 0,-1-23 2,1-1 6</inkml:trace>
    </iact:actionData>
  </iact:action>
  <iact:action type="add" startTime="20243">
    <iact:property name="dataType"/>
    <iact:actionData xml:id="d1">
      <inkml:trace xmlns:inkml="http://www.w3.org/2003/InkML" xml:id="stk1" contextRef="#ctx0" brushRef="#br0">11709 2148 0,'24'-24'81,"-24"1"-60,0-1 0,0 1-18,0-1 8,0-23 4,0 23-8,0 1 1,0-1 0,-24 0 1,0 1-4,1-1 6,-1 24-6,0-47 12,1 23-8,-1 24-3,24-23 4,-47-25-2,0 25-1,23-1 10,1 24-9,-1 0 0,-23-23 1,0 23-2,23-24-1,0 24 4,-23 0-2,24-24 0,-25 1 0,25-1 0,-1 1 1,1 23-2,-1 0 2,-23-24-2,0 0 1,23 24 0,-23-23 1,0 23-2,23-24 2,-23 24-2,-24 0 1,47 0 0,-23 0 0,23 0-1,-23 0 0,0 0 3,23 0-4,-46 0 3,22 0 0,25 0 6,-1 0-6,-23 0-1,0 0 1,0 0 4,-1 0-4,25 0 1,-24 0-5,23 0 5,-23 0-2,-1 0 0,1 0 6,0 0 4,23 0-10,-23 0 8,24 0-8,-1 0 24,0 0-24,1 0 16,-1 0-15,1 24 6,-1-24-7,0 0 0,1 23 0,-1-23 0,-23 48 0,23-25 0,1-23 0,-24 0 0,47 24-2,-48-1 4,25-23-2,-24 24 0,-1 0 0,1-24-2,47 23 4,-47 1-2,0-1-1,23 1 10,-23 0-9,23-1 1,1-23-2,-1 0 1,0 24 0,1-1 0,-1-23-2,24 24 5,0 0-5,-23-1 3,-1 1-1,0-24 0,1 24-2,-1-1 2,1 1 0,-1 23 8,0 0-8,1-23 0,-1-1 1,24 25-2,-23-25 1,-1 1 1,0-1-2,24 1 2,0 0-2,0-1 3,-23 1-4,23-1 4,-24 1-2,24 0 0,0 23 0,-23-24 8,23 25-8,0-1 0,0-24-1,0 1 1,0 23 1,0-23-1,0-1 0,0 25 6,0-25-4,0 1 4,0 0-5,0-1 0,0 24-3,0-23 3,0 23-2,0-23 3,23-24-3,-23 23 2,0 1-3,0 0 4,24-1-4,-24 1 4,0-1-3,0 1 2,23 0-3,1-1 5,-24 1-5,0 23 2,24-47 1,-24 47-1,23-23 7,-23-1-6,24 25-1,-24-1 8,23-24-8,-23 1 8,24 0-9,-24-1 1,24 1-1,-24 0 4,23-1-6,24 24 5,-47-23-4,48 0 5,-48 23-4,0-24 1,23 1 0,1 0-1,-1-1 2,-23 1 5,48-1-3,-1 25-5,-24-25 3,1 1-1,0-1-1,23 1 0,-24-24 4,1 47-2,0-23-2,47-1 0,-1 1 2,-46 23-2,23-47 0,0 24 2,24-1-3,-47 1 5,23-24-5,0 0 3,-23 0-2,47 0 1,-1 24-1,-46-24 2,47 0-1,0 0 1,-24 0-2,0 0 2,0 0-2,24 0 2,0 0-1,-47 0 0,46 0 0,1 0-1,-47 0 1,70 23 1,-47-23-1,1 0 0,22 0-2,-22 0 4,-1 0-3,24 0 0,23 0 3,-47 0-2,24 0 0,0 0-1,0 0 2,-48 0-3,48 0 4,-24 0-3,1-23 1,22-1-1,1-23 1,-24 47 2,1-24-4,23-23 3,-24 0 0,0 0-3,-23-1 4,23 25-4,0-24 4,-23-1-2,23 1 0,-47 24 0,47-25-2,0-22 4,0 22-2,-23-22 0,0 70 0,23-71 1,-24 23-2,25 1 1,-25 24 0,1-25 1,-24 1-3,23 0 1,1 23 2,0-23 1,-1 0-5,1 0 5,0 0-4,-1-1 4,-23 25-2,0-48-1,0 24 1,0 23 1,0-47-1,0 0-2,-23 24 4,-1-24-3,0 24 0,1-47 3,-1 70-2,0-47 0,24 24 0,-23 0 0,-1 0-2,1-24 4,-25 24-3,1-24 0,0 47 2,0-46-2,0 46 1,-1-23 0,-22-1 0,46 25 1,0-1-2,-46 1 3,-1-1-4,24 0 4,23 1-4,-23 23 3,-1-24 0,1 1 6,47-1-8,-23 24 2</inkml:trace>
    </iact:actionData>
  </iact:action>
  <iact:action type="add" startTime="28369">
    <iact:property name="dataType"/>
    <iact:actionData xml:id="d2">
      <inkml:trace xmlns:inkml="http://www.w3.org/2003/InkML" xml:id="stk2" contextRef="#ctx0" brushRef="#br0">8239 2219 0,'23'0'9,"1"0"8,0 0-9,-1 23-1,24-23 10,-23 0-11,47 0 2,-24 0 1,-23 0-1,47 24 0,-24-24 0,0 0 0,0 0 0,24 0-2,-24 0 4,24 0-2,0 0-2,-48 0 4,25 0-2,-1 0 0,24 0-2,-24 0 2,0 0 2,0 0-2,1 0-2,-1 0 12,0 0-10,0 0 0,-23 0 0,-1 0-2,1 0 4,23 0-4,0 0 4,1 0-2,-25 0-1,24 0 0,24 0 2,-47 0 0,47 0-1,-48 0 0,48 0 0,-24 0 0,-23 0 0,23 0 0,24 0-1,-47 0 0,46 0 2,-22 0 2,-1 0-6,24 0 3,-48 0 1,24 0-3,1 0 2,-1 0 0,0 0 1,-23 0-1,23 0 0,0 0 1,-23 24-2,23-24 2,-23 0-2,23 0 10,-24 0-9,1 0-1,23 0 1,0 0 8,-23 0-9,0 0 10,-1 0-4</inkml:trace>
    </iact:actionData>
  </iact:action>
  <iact:action type="add" startTime="29760">
    <iact:property name="dataType"/>
    <iact:actionData xml:id="d3">
      <inkml:trace xmlns:inkml="http://www.w3.org/2003/InkML" xml:id="stk3" contextRef="#ctx0" brushRef="#br0">8428 2903 0,'23'0'75,"25"0"-66,-1 0-2,0 0 2,24 0-2,-24 24 2,0-24-2,24 0 2,0 0-3,-24 0 3,47 0-1,-23 0 0,-24 0 0,1 0 0,23 0 0,-24 0 0,0 0 0,0 0-1,0 0 8,-23 0-7,23 0 7,-23 0 2,-1 0-8,1 0-2,23 0 1,-23 0 0,-1 0 2,25 0-2,22 0 0,-22 0-1,-1 0 1,-24 0 1,48 0-1,-23 0-2,-25 0 1,24 0 3,-23 0-4,47 0 4,-24 0-4,-23 0 4,46 0-3,1 0 2,-24 0-1,1 0 0,46 0 0,-47 0 0,24 0 0,24 0 0,-1 0 0,-23 0 0,23 0 0,-23 0 1,0 0-1,0 0-1,-1 0 0,-22 0 2,22 0-1,-22 0-1,-25 0 2,48 0-1,0 0 0,-47 0 0,23 0 0,-24 0 0,25 0 0,22 0 0,-22 0 7,-1 0-6,-24 0-1,25 0 8,-25 0-10,1 0 4,-1 0 5,1 0 2,-24-24-10,24 24 0,-1-23 9,1 23 0,-1 0 0,1 0 1,-24-24-10,24 24 18</inkml:trace>
    </iact:actionData>
  </iact:action>
  <iact:action type="add" startTime="32097">
    <iact:property name="dataType"/>
    <iact:actionData xml:id="d4">
      <inkml:trace xmlns:inkml="http://www.w3.org/2003/InkML" xml:id="stk4" contextRef="#ctx0" brushRef="#br0">8451 3281 0,'0'-24'50,"48"24"-28,-1 0-13,0 0 0,-23 0-1,70 0 0,0 0 0,-23 0-1,0 0 1,23 0-2,1 0 3,-1 0-1,-23 0 0,24 0 0,-1 0 1,-47 0-2,48 0 3,-25 0-2,-46 0 0,47 0 0,-24 0 0,-23 0 0,46 0 0,-46 0-1,0 0 1,23 0 0,-23 0 0,-1 0 0,1 0 0,-1 0-2,1 0 4,23 0-4,-23 0 4,23 0-2,-23 0 0,-1 0-2,24 0 3,1 0 8,-25 0-8,24 0 6,-23 0-9,0 0 10,-1 0-6,1 0 5,-1 0-8,-23 24 2,24-24-2,0 0 2,-1 0-2,1 0 9,-1 0-7,1 0-1,0 0 0,-1 0 7,1 0-7,0 0 16,-1 0 88</inkml:trace>
    </iact:actionData>
  </iact:action>
  <iact:action type="add" startTime="33946">
    <iact:property name="dataType"/>
    <iact:actionData xml:id="d5">
      <inkml:trace xmlns:inkml="http://www.w3.org/2003/InkML" xml:id="stk5" contextRef="#ctx0" brushRef="#br0">8451 3918 0,'24'-23'73,"0"23"-67,46 0 3,1 0-1,-24 0 0,48 0 0,-24 0 0,-24 0 1,47 0-2,1 0 2,23 0-2,-24 0 1,-23 0 0,0 0 0,0 0 0,-1 0 0,1 0 0,-24 0 0,1 0 0,-1 0-2,24 0 4,-48 0-2,24 0 0,1 0-1,-25 0 2,48 0-1,-24 0 0,-23 0-2,23 0 4,-23 0-2,23 0 0,24 0 0,-24 0 1,24 0-4,0 0 6,-24 0-6,0 0 6,24-24-4,-48 24 0,1 0 0,0 0 2,-1 0 62</inkml:trace>
    </iact:actionData>
  </iact:action>
  <iact:action type="add" startTime="36817">
    <iact:property name="dataType"/>
    <iact:actionData xml:id="d6">
      <inkml:trace xmlns:inkml="http://www.w3.org/2003/InkML" xml:id="stk6" contextRef="#ctx0" brushRef="#br0">13409 4650 0,'70'0'63,"-22"24"-55,22-24 1,-22 0 0,46 0-2,-47 23 2,71-23-1,-23 24-2,23-24 2,-24 0 0,-47 0 0,71 0 0,-47 0 0,24 24 0,-25-24 0,1 0 0,47 0 0,-47 0 1,0 0-2,23 0 1,-23 0 2,0 0-3,23 0 1,-23 0-1,0 0 1,23 0 0,-23 0 2,-23 0-3,70 0 2,-71 0-2,47 0 2,-47 23-2,48-23 1,-1 0-1,1 0 2,-25 0-2,49 0 3,-1 0-4,23 0 2,-70 0 3,23 0-2,1 0-2,23 0 1,-24 0-1,-23 0 0,47 24 1,-23-24-1,-1 0 2,24 0-1,-24 0-1,1 0 1,-24 0 0,47 0 0,-24 0 1,1 0-2,-25 0 2,1 0-1,0 0-1,-24 0 1,0 0 0,1 0 1,-1-24 0,-24 24-1,25 0 1,-25 0-1,48 0 0,-24 0-1,-23-23 2,47 23-2,0 0 1,-24-24 0,24 0 0,-24 24 0,0-23-1,-23 23 2,-1 0-2,1-24 2,23 1-2,-23-25 2,23 25-3,-24 23 11,25-24-9,-48 1-1,23-1 3,1 0 5,-24 1-8,0-1 10,0 1-8,0-1-1,0-23 7,-24 47-7,24-24 3,0-47 3,-23 48-7,-25-1 2,1 0 0,47-23-2,-47 47 1,-24 0 0,24-47-1,-24 23 2,24 24-1,-47-23 1,-1-1-3,48 24 3,-95-23-1,71 23 0,1 0-2,-25-24 4,1 24-2,23 0 0,-47 0-2,47 0 3,-23 0-2,23 0 3,-47 0-2,23 0 0,-23 0-1,24-24 2,0 24-1,23 0 0,-47 0 0,-24 0-1,24 0 3,0 0-3,-47 0 1,47 0 0,23-23 0,-23 23-1,0 0 2,0 0-3,0 0 3,0 0 0,24 0-1,-24 0 0,0 0 0,-24 0-2,24 0 2,0 0 1,0 0 0,47 0-3,-47 0 4,47 0-2,-23 0-1,-1-24 0,1 24 1,47 0 0,-24 0 1,0 0-1,0 0 0,24 0 1,-24 0-2,24 0 0,0 0 2,-24 0 0,0 0-3,24 0 3,-24 0-2,-23 0 1,47 0 1,-24 0-2,0 0 2,0 0-1,24 24 0,-47-24 0,23 0 0,23 0 1,1 0-2,24 0 1,-48 0 0,47 0 0,1 0 0,-1 0 0,-23 23 3,47 1-7,-24-24 12,1 24-7,-1-1 7,0 1-7,24-1-3,-23-23 2,23 24 1,0 0 6,-24-24-6,24 23 0,0 1-3,0-1 4,0 1-4,0 0 4,0-1-3,0 1 0,0 23 1,24-23 8,-1-1-7,1 1-1,-24 0-1,24-1 3,-1 1-3,1-24 0,23 0 2,-23 23-2,-1-23 1,24 0 1,-47 24-2,24-24 1,23 0 0,-23 24 0,-1-24 0,25 0 1,-25 0 0,25 0-1,-25 0 0,48 0 0,-47 23 0,46-23 0,-46 24-1,47-24 2,0 0-1,-24 0-2,24 0 5,-24 0-6,-24 0 4,48 0-2,-47 0 3,23 0-4,0 0 5,-23 0-6,23 0 4,0 23-2,-23-23 4,23 0-4,-23 0 1,-1 0 0,25 0-1,-1 0 8,-24 0-7,1 0 8,0 0-8</inkml:trace>
    </iact:actionData>
  </iact:action>
  <iact:action type="add" startTime="53721">
    <iact:property name="dataType"/>
    <iact:actionData xml:id="d7">
      <inkml:trace xmlns:inkml="http://www.w3.org/2003/InkML" xml:id="stk7" contextRef="#ctx0" brushRef="#br0">9065 4815 0,'-47'0'121,"23"0"-114,1 0 10,-1 0-8,0 0 4,1 0-3,-1 0-4,1 24 3,-1 0-1,0-1 8,1-23-8,-1 24 0,1-1 0,-25 1 1,25-24-2,-1 24 8,24-1-5,-23 1-2,-1-24 0,24 23-1,0 1 1,-24 0 8,24-1-8,0 1 0,-23 0 0,23 23 0,-47-24 1,47 1-3,0 0 2,-24-1 0,24 1 8,0 23-7,0-23 0,-24-1-3,24 1 4,0-1-3,0 1 1,0 0 1,0 23-1,0 0 0,0 24 6,0-48-5,0 25 0,0-1-2,0 0 2,0 0-2,0-23 1,0 23 1,0 24-1,0-47-1,0 46 2,0-22-2,0-25 2,0 24-1,0-23 0,0 47 0,0-48-1,0 1 1,0 47 1,0-48-2,24 25 2,0-1-1,-1 0 0,1-47 0,-1 47 0,25-47 0,-25 48 0,1-25 0,23-23-1,0 24 2,-23-1-2,23 1 0,0-24 2,-23 24-2,47-1 3,23-23-3,-23 0 2,0 0-2,23 0 0,1 0 3,-25 0-3,25 0 2,-1 0-2,1 0 2,23 0-2,-48 0 2,1 0-1,24 0-1,-1 0 2,1 0-1,-25 0 0,25 0-1,-24 24 2,-1-24-1,48 23 0,-47-23 0,24 24 1,70-24-2,-71 0 1,24 24 0,0-24 0,48 0-1,-1 0 2,0 23-1,-47-23 0,47 0-1,24 0 1,-23 0 1,-1 0-2,24 0 2,-71 0-3,47 24 4,0-24-2,0 0 0,1 0-2,-25 0 4,-23 0-3,48 0 2,-1 0-2,-47 0 0,47 0 2,0 0-2,24 0 3,-24 0-4,-47 0 4,48 0-2,-1 0 0,-23 0-2,23 0 3,-47 0-2,94 0 1,-94 0 0,48 0 0,22 0 0,-22 0 0,-1 0 0,-47 0 2,71 0-4,23 0 3,-70 0-2,23 0 3,0 0-4,24 0 2,-24 0 0,48 0 0,-24 0 1,-24 0-1,0 0 1,24 0-3,-24 0 3,-23 0-1,70 0 0,-46 0 0,22 0 0,-22 0 1,-1 0-2,-23 0 1,23 0 0,-71 0 1,48 0-2,-1 0 0,-70 0 2,47 0-2,-23 0 3,-1 0-4,1-24 4,23 24-3,-48 0 2,1 0-2,24-23 1,-1 23 1,-23-48-3,-24 48 2,24 0 0,-24 0 1,24 0 0,0-23-2,0 23 1,23-24 1,-23 24-3,0-23 2,23-1 0,-47 24 2,-23 0-3,23 0 2,0-47-1,-23 47-1,23-24 0,0 1 2,-23-1 0,23 0-1,-23 24-1,-24-47 2,23 0-1,-23 23-1,24-23 0,0 23 4,-1-23-6,1 24 3,-1-25 8,1-22-8,-24 46 1,0 0-2,47-70 9,-47 70-8,0 1 1,0-24-2,0 23 2,0-23-1,0 0 0,0-1 9,0 25-11,0-25 4,0 1-3,-23 0 9,-1-24-8,24 48 0,-24-25 1,1 25-2,-1-1 3,1 1-3,-1-25 1,-23 1 0,23 47 0,1-23-2,-25-25 3,1 48-1,0-47 1,-24 47-1,24-23-2,-71 23 4,47 0-4,0-24 4,-23 24-2,-1 0 0,-23 0-1,24 0 2,-48 0-2,24 0 2,-47 0-3,0 0 3,47 0-2,0 0 1,-47 0 0,23 0 0,47 0 0,-70 0 0,47 0 1,-23 0-2,-1-47 2,24 47-2,0 0 2,0 0-1,-24 0 0,1 0 0,-1-24 0,-23 24 0,-71 0 0,94 0-1,-94 0 3,0 0-3,23 0 1,25 0 1,-49 0-1,25 0 0,-24 0-2,47 0 2,-47 0 0,24 0 1,23 0-2,24 0 1,-24 0 0,71 0 0,0 0 1,-24 0-1,71 0 1,-23 0-3,-1 0 3,48 0 0,-47 0-2,23 0 1,-24-23 0,72 23 0,-72 0 0,25 0 1,22 0-1,-22 0 0,-1 0-1,-24 0 2,25 0-1,-25 0 0,1 0-2,-1 0 3,24 0-1,-94 0 0,47 0 0,-47 0 0,47 0-1,-47 0 2,47 0-1,-48 0 0,48 0 0,24 0 0,23 0 0,-23 0-1,-24 0 1,23 0 0,1 0 0,-24 0 0,47 0 1,-23 0-2,-1 0 2,1 0-2,-24 0 1,70 0 1,-22 0-1,-25 0 0,48 0 1,-71 0-1,24 0 0,-1 0-1,1 0 1,23 0 0,0 0 0,-23 0-1,46 0 1,-46 0 1,0 0-2,-1 0 1,24 0 1,1 0-2,-25 0 1,48 0 0,-48 0 0,25 0 0,-25 0 0,48 0 1,-24 0-1,0 0-1,24 0 1,-47 0 2,23 0-2,47 0 0,-23 0-1,0 0 0,23 0 3,1 0-2,-1 0 2,0 0-6,-23 0 4,0 0 10,0 0-3,23 0-8,-47 0 11,48 0-11,-1 0 2,1 0-1,-1 0 0,-23 0 1,23 0-3,1 0 4,-25 0-3,25 0 9,-24 0-8,23 0 7,0 0-6,1 0 6,-1 0-6,0 0-1,-23 0 0,24 0 0,-1 0-1,0 0 1,-23 0 1,24 23 13,-1-23-12,0 0 15,1 0-2,-1 0-15,1 0 16,23 24-16,-24-24 0,0 0 32,1 23-7,23 1-19,-24-24-3,1 0 12,-1 24 9,24-1-10,-24-23-12,1 0 15</inkml:trace>
    </iact:actionData>
  </iact:action>
  <iact:action type="add" startTime="83057">
    <iact:property name="dataType"/>
    <iact:actionData xml:id="d8">
      <inkml:trace xmlns:inkml="http://www.w3.org/2003/InkML" xml:id="stk8" contextRef="#ctx0" brushRef="#br0">8569 9843 0,'24'0'33,"0"0"-25,23 0 0,-24 0 0,25 0 0,-1 0 0,47 0-1,1 0 2,-1 0-1,24 0 0,-47 0-2,47 0 4,-24 0-3,24 0 2,-23 0-2,-1 0 2,-23 0-1,23 0-1,-23 0 2,24 0-3,-48 0 4,24 0-2,23 0 0,-47 0 0,48 0 0,-1 0-2,-23 0 4,0 0-4,23 0 4,1 0-2,-24 0 0,23 0-2,24 0 4,-24 0-2,24 0 2,-23 0-4,-24 0 2,23 24-1,1-24 3,-25 0-3,-22 0 1,22 0 0,1 0-1,-24 0 2,24 0-1,24 0 0,-1 0 0,-23 0-1,23 0 2,1 0-1,-24 0 0,47 0 0,-24 0-1,0 0 2,1 0-1,23 0-1,-71 0 2,71 0 0,0 0-2,-23 0 1,23 0 0,-24 0 1,24 0-2,-47 0 1,47 0-2,-47 24 4,70-24-2,1 0 0,-48 0-2,24 0 2,0 0 0,-47 0 0,47 0 2,-23 0-3,23 0 1,-47 0 0,23 0-1,0 23 1,-23-23 0,-24 0 1,24 0 0,-23 24-1,-25-24 8,1 0-8,-1 24 152,25-24-151,-1 0-4,-24 0 6,48 0-4,-24 0 1,48 0 1,-1 0-1,1 0-1,23 0 2,-47 0-3,23 0 3,24 0-2,0 0 2,-24 0 0,24 0-4,0 0 5,-23 0-2,-24 0 0,0 0 1,23 0-2,0 0 2,-46 0-1,22 0-1,25 0 2,-1 0-1,-47 0 0,48 0-1,-1 0 2,-23 23-1,0-23 0,47 0 0,-47 0 0,47 0-3,0 0 5,0 0-2,0 0 0,-24 0-1,48 0 2,0 0-1,-72 0 0,48 0 0,48 0-1,-48 0 2,0 0 0,23 0-1,-23 0 0,-47 0 0,24 0 0,23 0 0,-24 0 0,24 0 1,47 0-3,-47 0 2,48 0-2,-25 0 4,1 0-3,-24 0 1,0 0 1,0 0 0,0 0-3,0 0 3,0 0-1,47 0-1,-47 0 0,48 0 3,-48 0-2,47 0 0,-47 0 0,47 0 0,0 0 0,-47 0 0,0 0-2,-23 0 4,47 24-2,-1-24 0,1 0 0,-48 0 0,1 0 1,-1 0-2,-23 0 1,0 0 0,-24 0 0,-23 0 8,-1 0-8,-46 0 87</inkml:trace>
    </iact:actionData>
  </iact:action>
  <iact:action type="add" startTime="85992">
    <iact:property name="dataType"/>
    <iact:actionData xml:id="d9">
      <inkml:trace xmlns:inkml="http://www.w3.org/2003/InkML" xml:id="stk9" contextRef="#ctx0" brushRef="#br0">8593 10434 0,'24'0'8,"-1"0"1,1 0 7,47 0-8,-24 0 0,47 0-1,1 0 2,-25 0-1,25 0 0,23 0-1,47 0 2,-47 0-1,0 0 1,47 0-2,-70 0 1,23 0 0,0 0 0,0 0 0,0 0 1,-24 0-2,24 0 1,-47 0 1,47 0-2,-70-24 2,46 24-1,24 0-1,0 0 1,-24 0 1,1 0-3,46 0 2,-23 0 0,-23 0 0,47 0 2,-1 0-3,1 0 0,-1 0 1,-23 0 1,-47 0-1,47 0 0,24 0 0,-71 0 1,47 0-1,0 0 0,-24 0-1,1 0 2,-1 0-2,-23 0 3,23 0-4,1 0 2,-1 0 1,-47 0-2,24 0 1,0 0 1,-47 0-2,70 0 1,1 0 0,-48 0 0,24 0-1,-1 0 3,1 0-3,0 0 1,-24 0 0,24 0 0,23 0 1,1 0-2,-24 0 1,0 0 0,23 24 1,-23-24-1,0 0-1,-48 0 2,48 0-1,-24 0-1,0 0 2,24 0-3,-47 0 3,23 0-2,47 0 1,-70 0 1,23 0-2,-23 0 1,0 0 0</inkml:trace>
    </iact:actionData>
  </iact:action>
  <iact:action type="add" startTime="93978">
    <iact:property name="dataType"/>
    <iact:actionData xml:id="d10">
      <inkml:trace xmlns:inkml="http://www.w3.org/2003/InkML" xml:id="stk10" contextRef="#ctx0" brushRef="#br0">9089 11236 0,'23'0'24,"24"0"-10,1 0-4,-1 0-2,24 0 0,-48 0-1,72 0 2,-24 0-2,23 0 0,-23 0 3,0 0-2,-1 0 0,-46 0-2,47 0 2,0 0 0,0 0 2,23 0-2,0 0 0,-23 0 0,0 0 0,47 24-2,-24-24 4,24 0-2,1 0 1,-25 23-2,0-23 1,1 0 0,23 0 1,-47 0-2,23 0-1,24 0 4,47 24-1,-47-24-3,0 0 3,48 0-1,-1 0-1,0 0 2,0 0-2,24 0 2,-24 0-1,24 0 0,-71 0 0,95 0-1,-48 0 2,-23 0-1,-24 0 0,47 0 0,-47 0 0,47 0 1,-47 0-4,95 0 3,-95 24 1,47-24 0,0 0-1,-47 0 0,47 0-2,-47 0 4,48 0-2,-25 0 0,1 0-2,0 0 2,-24 0 2,47 0-3,-47 0 2,24 0-3,-24 0 4,0 0-2,0 0 1,0 0-2,23 23 1,-23-23 0,-23 0-2,-1 0 4,48 0-1,-24 0-2,-24 0 1,24 0 0,-47 0 0,0 0 0,23 0-2,-23 0 4,24 0-2,-25 0 0,-22 0 0,46 24-2,0-24 3,1 0 0,23 0-1,-24 0 0,-23 0 0,0 0 0,47 0 0,-24 0 0,-23 0-2,0 0 4,24 0-2,23 0-1,-24 0 0,-23 0 3,47 0-4,-24 0 5,1 0-4,-25 0 1,25 0 0,70 0 0,-94 0 0,47 0 0,-24 0-2,-23 0 4,0 0-4,23 0 2,25 0 2,-49 0-2,25 0 0,23 0 0,-24-24 0,-23 24 0,0 0-1,23 0 1,1 0 1,-48 0-1,24 0 0,23 0 0,-70 0 1,70 0-2,-23 0 1,-47 0 0,46-23 1,1 23-2,-47 0 1,47 0 0,-1 0 0,-22 0-1,23 0 0,-1 0 3,-22 0-1,-1 0-4,71 0 3,-95 0 2,25 0-2,-1 0 0,0 0 0,0-24 0,-23 24 0,-1 0 0,1 0 8</inkml:trace>
    </iact:actionData>
  </iact:action>
  <iact:action type="add" startTime="96496">
    <iact:property name="dataType"/>
    <iact:actionData xml:id="d11">
      <inkml:trace xmlns:inkml="http://www.w3.org/2003/InkML" xml:id="stk11" contextRef="#ctx0" brushRef="#br0">8569 11756 0,'24'0'8,"0"0"0,-1 0 9,1 0-9,23 0 8,-23 0-8,23 0 0,0 0 0,47 23 0,-46-23 0,70 0 0,-24 24 0,1-24 0,-1 0 1,24 0-2,24 0 2,-24 0-2,47 0 2,0 0-1,-47 0-1,47 0 2,1 0-1,-1 0-1,-23 0 1,23 23 0,0-23 1,0 0-2,0 0 1,-47 0 0,48 0-1,-48 0 1,-24 0 2,-23 0-4,23 0 2,1 0 0,-24 0 0,-24 0 0,0 0 0,0 0 1,1 0-2,-25 0 2,1 0-2,23 0 3,-23 0-4,46 0 3,-22-23-2,-25 23 2,1 0-2,23-24 2,0 24 7,-23 0-9,-1 0 1,1 0 0,0 0 0,23 0 0,0 0 0,0 0 9,-23 0-9,23 0 0,24 0 0,-47 0 0,46 0-1,1 0 2,-24 0-2,24 0 1,24 0 2,-48 0-4,24 0 2,-1 0 0,-46 0 2,23 0-4,0 0 2,-23 0 0,23 0 0,-23 0 0,0 0 0,23 0 1,-24 0 6,1 0 1,0 0 8,-1 0 10</inkml:trace>
    </iact:actionData>
  </iact:action>
  <iact:action type="add" startTime="100849">
    <iact:property name="dataType"/>
    <iact:actionData xml:id="d12">
      <inkml:trace xmlns:inkml="http://www.w3.org/2003/InkML" xml:id="stk12" contextRef="#ctx0" brushRef="#br0">7743 10859 0,'24'0'146,"-1"0"-129,25 0-1,-1 0 6,-24 0-14,1 0-1,0 0 2,-1 0-2,1 0 8,23 0-6,0 0 6,-23 23 1,-1-23-8,1 0 0,23 0 0,0 0 0,-47 24 1,24-24 0,0 0-2,-1 0 2,1 0-2,-1 0 1,1 0 7,0 0-5,-1 0-3,1 23 10,0-23-8,-1 0-2,1 0 2,-1 0 5,1 0-6,23 0 8,-23 0 0,-1 0-7,1 0-3,0 24 19,23-24-17,0 0 16,-23 0-9,-1 0 1,1 24-7,-1-24 56,-46 0 88,-1 0-145,1 0 9,-1 0-10,0 0 1,1 0 7,-1 0 1,1 0 32,-1 0-33,0 0 0,1 0 59,-1 0-57,1 0 46,-1 0-38,0 0 0,1 0-10,-1 0 1,1 0-1,-1 0 1,24 23 23,-24-23-23,1 0 49,-1 0-35,24 24-22,47-24 232,1 0-223,-25 0-9,1 0-1,23 0 1,-23 0 8,23 0-8,-24 0 8,25 0-7,-25 0 16,1 0-18,-1 0 3,1 0-3,0 0 1,-1 0 8,1 0-1,-1 0 10,-23-24 128,0 1-138,0-1 33,-23 0-25,-1 24-5,24-23-3,0-1-7,0 1 7,-23 23-7,-1 0 0,24-24 0,0 0 0,-24 24 0,24-23 8,-23 23 1,-1 0-9,1 0 7,-1-24 1,0 1 8,1 23-9,-1 0-6,1 0 23,-1 0-16,0 0 9,1 0-18,-1 0 0,1 0 10,-1 0-1,0 0 1,1 0-9,-1 0-1,0 0 25,1 0-16</inkml:trace>
    </iact:actionData>
  </iact:action>
  <iact:action type="add" startTime="117073">
    <iact:property name="dataType"/>
    <iact:actionData xml:id="d13">
      <inkml:trace xmlns:inkml="http://www.w3.org/2003/InkML" xml:id="stk13" contextRef="#ctx0" brushRef="#br0">16949 14730 0,'-23'0'42,"-1"0"-17,1 0-9,-1 0 0,0-24-3,-23 24-5,47-23-1,-47-1 2,0 1-1,-24 23 8,47-24-8,1 24-1,-24-24 1,-1 24 1,1 0-2,-24 0 1,48-23 0,-48 23 0,-24 0 0,48-24 1,-24 24-1,-47 0 0,24 0 0,0 0 0,-24 0 1,47 0-1,-24 0 0,1 0-2,47 0 3,-48 0-1,24 0 0,-23 0-1,47 0 1,0 24 1,-1-24-2,1 23 1,-24-23 1,24 0-1,23 0-1,1 0 9,-1 0-7,1 24 15,23 0-16,-24-1 9,24 1-9,0-1 1,0 1 6,0 0-8,-24-1 2,24 1-2,0-1 3,0 1 5,0 0-7,0-1 0,0 1-2,0 23 4,48-47-2,-1 24 10,-24-1-14,-23 1 8,48-24-8,-25 47 5,48-47 0,-47 0-2,23 24 1,24-24 0,-48 0 0,72 0 1,-24 23-1,-1-23 0,25 0-2,-24 0 4,-1 0-2,25 0-2,-1 0 4,1 0-2,-24 0 0,23 0-2,-23 0 3,23 0-2,-23 0 2,23 0-1,1 0 1,-48 0-3,24 0 4,-24 0-3,0 0 2,1 0-2,-1 0 1,-24 0-1,1 0 2,0 0-1,-1 0 1,1 0-2,-1-23 2,25 23 5,-25-24-4,1 24-3,-1-24 2,25 1-1,-25-1-1,1 24 9,-1 0-8,1-23 0,-24-1 0,24-23-1,-1 23 1,-23 1 0,0-1 2,0-23-2,24 47 0,-24-47-1,0 23 0,0 0 9,0 1-8,-24-1 16,1 1-16,-1-1 10,-23 24-10,23-24 0,1 24 0,-25 0 0,1-23 0,0 23-1,-24-24 0,24 24 2,-24-24-2,0 24 1,48 0 0,-48 0 0,0-23 0,24 23 1,-24 0-1,24 0 0,23 0 0,1 0 1,-1 0-1,0 0-1,1 0 2,-1 0-2,1 0 1,-25 0-1,1 0 9,24 0-7,-1 0 0,0 0 6,1 0-8,-1 0 1,1 0 0,-1 0 8,0 0-8,1 0 0,23 23 0,-24-23 0,-23 0 0,23 0 8,1 0-7</inkml:trace>
    </iact:actionData>
  </iact:action>
  <iact:action type="add" startTime="129642">
    <iact:property name="dataType"/>
    <iact:actionData xml:id="d14">
      <inkml:trace xmlns:inkml="http://www.w3.org/2003/InkML" xml:id="stk14" contextRef="#ctx0" brushRef="#br0">21246 12346 0,'0'-24'10,"-24"24"13,1-47-17,-25 47 3,-23-47-1,24 47-1,-24-24 0,1 24 2,-1-24-2,-47 24 2,47 0-2,-23 0 2,-24 0-1,23 0 1,1 0 6,23 0-13,-24 0 5,1 0 3,23 0-5,-23 0 4,-1 0-2,25 0 3,-1 0-4,-24 0 3,24 0 0,-23 0-1,47 0-3,-24 0 4,47 0 0,-23 0-1,0 0-1,23 0 0,-23 0 2,24 0 0,-25 0 7,25 0 0,-1 24 7,1-24-6,-1 0-1,24 24-10,-24 23 5,24-23 4,0-1-7,-23 1-1,23-1 0,0 1 1,0 0 2,0-1-2,0 1-1,0-1 8,0 1-5,0 0-2,0 23 16,23-24-17,1-23 10,0 24-8,-1-24-2,1 24 2,-24-1-1,47-23-2,0 24 3,-23-1-1,-1 1 1,25-24-2,-25 0 2,24 24-4,1-24 4,-48 23 0,47 1-1,-24-24-2,25 23 2,-1-23 2,0 0-4,0 0 4,0 0-3,1 0 2,23 0-3,-24 0 3,0 0-2,-23 0 1,23 0 2,-24 0-2,25 0 0,-25 0 7,1 0-5,23 0-5,-23 0 5,-1 0-3,1 0 3,-1 0-5,1 0 5,23 0-2,0 0-1,-23 0 0,0 0 1,-1 0 2,1 0-3,-1 0 2,-23-23-1,24 23 0,0 0 7,-1 0-6,-23-24-1,48 24 0,-25 0 0,1 0 0,-1 0-2,1 0 2,-24-23 2,24 23-4,-1-24 3,1 0-2,-1 24 1,1 0 1,0-23 6,-1 23-7,1-24 9,-1 1 6,1 23-15,-24-24 0,24 24 0,-1 0 1,1 0 6,-1-24-7,1 24 0,-24-23 0,24 23 8,-1-24-7,1 24 31,-24-23-30,0-1 22,23 24-1,-23-24 217,0 1-223,0-1-2,-23 24 2,23-23-2,0-1 9,-24 24-7,24-24-11,-23 24 1,23-23-5,0-1 54,-24 24-58,0 0 10,24-23 1,-23 23-9,23-24 15,-24 24 1,1 0-8,-1 0 1,0 0 0,1 0-9,-1 0 0,1 0 0,-1 0 0,0 0 1,1 0-2,-24 0 7,23 0-4,0 0-3,-23 0 0,24 0 3,-25 0-2,1 0-1,0 0 10,23 0-9,1 0 0,-1 0-1,0 0 1,1 0 1,-1 0 7,1 0-1,-1 0 8</inkml:trace>
    </iact:actionData>
  </iact:action>
  <iact:action type="remove" startTime="146075">
    <iact:property name="style" value="instant"/>
    <iact:actionData xml:id="d15" ref="#d13"/>
  </iact:action>
  <iact:action type="add" startTime="146097">
    <iact:property name="dataType" value="strokeEraser"/>
    <iact:actionData xml:id="d16">
      <inkml:trace xmlns:inkml="http://www.w3.org/2003/InkML" xml:id="stk15" contextRef="#ctx0" brushRef="#br1">25188 18271 0,'23'0'25,"1"0"-10,-1 0 49</inkml:trace>
    </iact:actionData>
  </iact:action>
  <iact:action type="add" startTime="146731">
    <iact:property name="dataType" value="strokeEraser"/>
    <iact:actionData xml:id="d17">
      <inkml:trace xmlns:inkml="http://www.w3.org/2003/InkML" xml:id="stk16" contextRef="#ctx0" brushRef="#br1">29319 16312 0</inkml:trace>
    </iact:actionData>
  </iact:action>
  <iact:action type="add" startTime="147561">
    <iact:property name="dataType" value="strokeEraser"/>
    <iact:actionData xml:id="d18">
      <inkml:trace xmlns:inkml="http://www.w3.org/2003/InkML" xml:id="stk17" contextRef="#ctx0" brushRef="#br1">29437 15934 0</inkml:trace>
    </iact:actionData>
  </iact:action>
  <iact:action type="remove" startTime="148316">
    <iact:property name="style" value="instant"/>
    <iact:actionData xml:id="d19" ref="#d14"/>
  </iact:action>
  <iact:action type="add" startTime="148326">
    <iact:property name="dataType" value="strokeEraser"/>
    <iact:actionData xml:id="d20">
      <inkml:trace xmlns:inkml="http://www.w3.org/2003/InkML" xml:id="stk18" contextRef="#ctx0" brushRef="#br1">29437 15816 0</inkml:trace>
    </iact:actionData>
  </iact:action>
  <iact:action type="add" startTime="149420">
    <iact:property name="dataType" value="strokeEraser"/>
    <iact:actionData xml:id="d21">
      <inkml:trace xmlns:inkml="http://www.w3.org/2003/InkML" xml:id="stk19" contextRef="#ctx0" brushRef="#br1">22874 15580 0</inkml:trace>
    </iact:actionData>
  </iact:action>
  <iact:action type="remove" startTime="149937">
    <iact:property name="style" value="instant"/>
    <iact:actionData xml:id="d22" ref="#d10"/>
  </iact:action>
  <iact:action type="add" startTime="149948">
    <iact:property name="dataType" value="strokeEraser"/>
    <iact:actionData xml:id="d23">
      <inkml:trace xmlns:inkml="http://www.w3.org/2003/InkML" xml:id="stk20" contextRef="#ctx0" brushRef="#br1">23039 15037 0</inkml:trace>
    </iact:actionData>
  </iact:action>
  <iact:action type="add" startTime="150419">
    <iact:property name="dataType" value="strokeEraser"/>
    <iact:actionData xml:id="d24">
      <inkml:trace xmlns:inkml="http://www.w3.org/2003/InkML" xml:id="stk21" contextRef="#ctx0" brushRef="#br1">23157 15580 0</inkml:trace>
    </iact:actionData>
  </iact:action>
  <iact:action type="remove" startTime="150913">
    <iact:property name="style" value="instant"/>
    <iact:actionData xml:id="d25" ref="#d11"/>
  </iact:action>
  <iact:action type="add" startTime="150921">
    <iact:property name="dataType" value="strokeEraser"/>
    <iact:actionData xml:id="d26">
      <inkml:trace xmlns:inkml="http://www.w3.org/2003/InkML" xml:id="stk22" contextRef="#ctx0" brushRef="#br1">23134 15462 0</inkml:trace>
    </iact:actionData>
  </iact:action>
  <iact:action type="remove" startTime="151817">
    <iact:property name="style" value="instant"/>
    <iact:actionData xml:id="d27" ref="#d12"/>
  </iact:action>
  <iact:action type="add" startTime="151824">
    <iact:property name="dataType" value="strokeEraser"/>
    <iact:actionData xml:id="d28">
      <inkml:trace xmlns:inkml="http://www.w3.org/2003/InkML" xml:id="stk23" contextRef="#ctx0" brushRef="#br1">18389 14470 0,'24'0'32</inkml:trace>
    </iact:actionData>
  </iact:action>
  <iact:action type="remove" startTime="152593">
    <iact:property name="style" value="instant"/>
    <iact:actionData xml:id="d29" ref="#d9"/>
  </iact:action>
  <iact:action type="add" startTime="152598">
    <iact:property name="dataType" value="strokeEraser"/>
    <iact:actionData xml:id="d30">
      <inkml:trace xmlns:inkml="http://www.w3.org/2003/InkML" xml:id="stk24" contextRef="#ctx0" brushRef="#br1">19475 14046 0,'24'0'40</inkml:trace>
    </iact:actionData>
  </iact:action>
  <iact:action type="remove" startTime="153209">
    <iact:property name="style" value="instant"/>
    <iact:actionData xml:id="d31" ref="#d8"/>
  </iact:action>
  <iact:action type="add" startTime="153214">
    <iact:property name="dataType" value="strokeEraser"/>
    <iact:actionData xml:id="d32">
      <inkml:trace xmlns:inkml="http://www.w3.org/2003/InkML" xml:id="stk25" contextRef="#ctx0" brushRef="#br1">20348 13503 0</inkml:trace>
    </iact:actionData>
  </iact:action>
  <iact:action type="remove" startTime="154539">
    <iact:property name="style" value="instant"/>
    <iact:actionData xml:id="d33" ref="#d7"/>
  </iact:action>
  <iact:action type="add" startTime="154555">
    <iact:property name="dataType" value="strokeEraser"/>
    <iact:actionData xml:id="d34">
      <inkml:trace xmlns:inkml="http://www.w3.org/2003/InkML" xml:id="stk26" contextRef="#ctx0" brushRef="#br1">24739 10623 0</inkml:trace>
    </iact:actionData>
  </iact:action>
  <iact:action type="remove" startTime="155339">
    <iact:property name="style" value="instant"/>
    <iact:actionData xml:id="d35" ref="#d6"/>
  </iact:action>
  <iact:action type="add" startTime="155345">
    <iact:property name="dataType" value="strokeEraser"/>
    <iact:actionData xml:id="d36">
      <inkml:trace xmlns:inkml="http://www.w3.org/2003/InkML" xml:id="stk27" contextRef="#ctx0" brushRef="#br1">25589 8475 0</inkml:trace>
    </iact:actionData>
  </iact:action>
  <iact:action type="remove" startTime="156161">
    <iact:property name="style" value="instant"/>
    <iact:actionData xml:id="d37" ref="#d1"/>
  </iact:action>
  <iact:action type="add" startTime="156164">
    <iact:property name="dataType" value="strokeEraser"/>
    <iact:actionData xml:id="d38">
      <inkml:trace xmlns:inkml="http://www.w3.org/2003/InkML" xml:id="stk28" contextRef="#ctx0" brushRef="#br1">21765 7672 0,'0'-24'74</inkml:trace>
    </iact:actionData>
  </iact:action>
  <iact:action type="remove" startTime="156723">
    <iact:property name="style" value="instant"/>
    <iact:actionData xml:id="d39" ref="#d5"/>
  </iact:action>
  <iact:action type="add" startTime="156736">
    <iact:property name="dataType" value="strokeEraser"/>
    <iact:actionData xml:id="d40">
      <inkml:trace xmlns:inkml="http://www.w3.org/2003/InkML" xml:id="stk29" contextRef="#ctx0" brushRef="#br1">20443 7625 0</inkml:trace>
    </iact:actionData>
  </iact:action>
  <iact:action type="remove" startTime="157315">
    <iact:property name="style" value="instant"/>
    <iact:actionData xml:id="d41" ref="#d4"/>
  </iact:action>
  <iact:action type="add" startTime="157326">
    <iact:property name="dataType" value="strokeEraser"/>
    <iact:actionData xml:id="d42">
      <inkml:trace xmlns:inkml="http://www.w3.org/2003/InkML" xml:id="stk30" contextRef="#ctx0" brushRef="#br1">20466 6893 0</inkml:trace>
    </iact:actionData>
  </iact:action>
  <iact:action type="remove" startTime="157651">
    <iact:property name="style" value="instant"/>
    <iact:actionData xml:id="d43" ref="#d3"/>
  </iact:action>
  <iact:action type="add" startTime="157660">
    <iact:property name="dataType" value="strokeEraser"/>
    <iact:actionData xml:id="d44">
      <inkml:trace xmlns:inkml="http://www.w3.org/2003/InkML" xml:id="stk31" contextRef="#ctx0" brushRef="#br1">20584 6657 0</inkml:trace>
    </iact:actionData>
  </iact:action>
  <iact:action type="remove" startTime="158059">
    <iact:property name="style" value="instant"/>
    <iact:actionData xml:id="d45" ref="#d2"/>
  </iact:action>
  <iact:action type="add" startTime="158067">
    <iact:property name="dataType" value="strokeEraser"/>
    <iact:actionData xml:id="d46">
      <inkml:trace xmlns:inkml="http://www.w3.org/2003/InkML" xml:id="stk32" contextRef="#ctx0" brushRef="#br1">20632 5949 0</inkml:trace>
    </iact:actionData>
  </iact:action>
  <iact:action type="remove" startTime="159035">
    <iact:property name="style" value="instant"/>
    <iact:actionData xml:id="d47" ref="#d0"/>
  </iact:action>
  <iact:action type="add" startTime="159038">
    <iact:property name="dataType" value="strokeEraser"/>
    <iact:actionData xml:id="d48">
      <inkml:trace xmlns:inkml="http://www.w3.org/2003/InkML" xml:id="stk33" contextRef="#ctx0" brushRef="#br1">33072 6350 0</inkml:trace>
    </iact:actionData>
  </iact:action>
</iact:actions>
</file>

<file path=ppt/ink/inkAction1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51:14.37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5" units="cm"/>
      <inkml:brushProperty name="height" value="0.055" units="cm"/>
    </inkml:brush>
  </inkml:definitions>
  <iact:action type="add" startTime="8701">
    <iact:property name="dataType"/>
    <iact:actionData xml:id="d0">
      <inkml:trace xmlns:inkml="http://www.w3.org/2003/InkML" xml:id="stk0" contextRef="#ctx0" brushRef="#br0">1865 2714 0,'47'0'48,"1"0"-40,-1 24 0,47 0 1,24-1-2,0-23 2,48 0-2,-1 0 1,0 0 0,24 24 1,-24-24-2,0 0 1,24 0 0,-23 0 0,22 0 0,-22 0 0,-48 0 0,23 0-1,25 0 1,-96-24 1,119-47-1,-142 24 3,48 0-3,23 0-4,-95 23 5,25-47-1,-1 24 0,0-24 0,-23 48 1,23-24-3,-24-1 4,1-22-4,0 22 4,-24 25-3,23-24 1,1-24 0,-24 47 0,24-47 0,-24 0-1,23 48 3,-23-24-3,0-24 1,0 47 0,0-47 1,0 24-2,0 0 1,0 0 0,0 0 1,0-24-2,0 24 1,0 23 0,0-47 1,0 48-2,-23-1 2,23-23-2,-48-1 2,25 1-2,-1 24 2,24-25-2,-47 25 1,23-48 1,-23 24-2,0 23 2,23-23-2,-23 0 2,0 0-2,0-1 1,-1 25 8,1 23-8,47-24 0,-71 1 1,71-1-2,-47 0 1,-24 24 0,24-23 0,-24 23 1,24-24-2,-47 1 2,46-1-3,1 24 4,-24 0-4,-23-24 2,47 24 0,-48 0 2,25-23-3,-1 23 1,-24 0 0,1 0 1,23 0-2,47 0 1,-23 0 0,-24 0 0,24 0 0,0 0 0,0 0 1,0 0-1,-1 0-1,1 0 1,-24 0 0,1 0 0,-1 0 1,-24 0-2,1 0 2,-1 23-2,1 1 2,-24 0-2,24 23 2,-1-24-2,1 1 1,23 0 0,24-1 0,-24 1 0,0-24 0,24 23 0,0 25 0,-48-48 0,48 23 0,0 1 0,0-1 0,-1-23 0,-22 24 0,46 0 0,-47-24 1,24 0-3,0 23 3,-1 1-1,-22 23 0,-1-47 1,47 24-3,-47-24 4,24 47-4,0-24 4,23-23-3,-46 48 3,46-1-4,-47 0 2,48 0 0,-1-47-1,0 48 2,1-25-1,-1 1 0,24 23 0,-23 0 0,23-23 0,-24 23 0,24 24 0,0-24 0,0 0 0,0 24 4,0-24-8,0 0 4,0 24-1,0-24 3,24 24-3,-24-47 2,0 23-2,47 24 2,24 0-2,-1-24 2,-22-23-2,-25-1 1,48 24 0,-24-23 1,48 0-1,-72-1 0,72 1 0,-1-1-1,1 25 1,-25-48 0,-22 23 0,-1 1 0,24-24 0,-24 0 0,-24 0-1,48 0 1,-24 0 1,-23 0-1,23 0 0,-23 0-1,-1 0 3,25 0-3,-25 0 8,1 0-6</inkml:trace>
    </iact:actionData>
  </iact:action>
  <iact:action type="add" startTime="10774">
    <iact:property name="dataType"/>
    <iact:actionData xml:id="d1">
      <inkml:trace xmlns:inkml="http://www.w3.org/2003/InkML" xml:id="stk1" contextRef="#ctx0" brushRef="#br0">3707 3753 0,'0'-23'32,"0"-1"-25,-48 0 1,1 1 0,23-1-1,-46 1 1,-48-1 0,23 24 1,-23 0-1,0 0-1,-47-24 2,0 24-1,-1 0 0,1 0 0,24 0 0,-25 0 0,25 0-1,23 0 3,47 0-3,-24 0 1,1 0 0,-24 0 1,24 24-1,-1 0 0,-23 23-1,24-47 1,-1 23 0,48 25 2,0-1-4,-24 0 2,0 24-1,0-48 1,24 48 2,0-24-3,23 24 1,-23 0-1,23-24 1,1 0 1,-1 24-1,1 0 0,23-24-1,-24 71 2,24-47-1,0 0 0,0 47 0,0-47 0,0 47 0,0 24 0,0-95 1,0 47-1,24 24-2,23-23 3,-24-1-1,1 48 0,71-48 1,-72-23-2,95 23 1,-47 1 0,23 23 0,-23-47-1,118-1 3,-118 1-3,94 0 1,-70 0 0,46-48-1,24 1 1,1 47 1,23-47-1,-24-24 0,0 0-1,0 0 2,-23 0 0,0 0-2,-1 0 2,1 0-1,-1 0 0,1 0-1,-24 0 2,71 0-2,-24-71 2,0 47-2,24 0 1,-71-23 0,48 0 0,-72 0-1,48 0 1,-24 23 0,0-47 1,-48 24-2,-22-24 2,-1 48-1,24-48-1,-24 24 2,0-48-1,0 48-1,-23-48 2,-24 1-1,0 0 0,0 23 1,24-24-3,-24-23 4,0 24-4,0-24 4,-48 23-3,48-23 1,-70 0 0,22 71 0,-23-71 0,1 71-1,-1-95 3,0 24-3,-23 24 1,46 23 0,-70-23 1,-23 46-2,94 1 0,-48 0 2,1 23-1,-1 1 0,-46-1-1,70 24 3,-24 0-3,1 0 1,-24-23 0</inkml:trace>
    </iact:actionData>
  </iact:action>
  <iact:action type="add" startTime="12382">
    <iact:property name="dataType"/>
    <iact:actionData xml:id="d2">
      <inkml:trace xmlns:inkml="http://www.w3.org/2003/InkML" xml:id="stk2" contextRef="#ctx0" brushRef="#br0">3518 9914 0,'-24'0'10,"0"0"-3,1 0 0,-24 0 1,-24 0 0,24 0-1,-119 0 2,-22 0-1,-25 0-1,24 0 1,-47 0 0,47 0 1,-47 0-2,-23 0 2,70 0-1,71 0 1,-71 0-3,94 0 2,1 0 1,-48 48-2,72-48 2,-1 47 0,0 24-3,24-24 2,-1-24 0,-22 48 1,70-24-2,-24 1 2,0 22-2,24 1 2,-23-24-2,23 24 1,0 24 0,0-48 0,0 47 0,0 1 0,23-1 0,1 1-1,0 23 2,-1-48-1,-23 1-1,24-24 2,-1 48-2,1-24 3,47 23-3,-47-47 1,46 24 0,25 24 0,46 23 1,-46-24-2,-24-23 2,-1 0-1,25 0 0,-48-71-1,48 47 2,-25 0-3,-22 0 2,93 24 1,1 23 0,-48-70-3,95 23 3,-47-23-1,-24-24 0,71 0 0,47 47 0,-24-47 0,24 0 0,0 0 0,0 0 1,-47 0-2,24 0 2,-25 0-2,-46-71 1,-24 48 0,24-48 0,-48 24 1,24-48-1,-71 48 0,24-71 0,-47 71 0,-1-48-1,25 1 1,-1-1 0,-47-46 1,0 94-2,0-71 1,23 47 0,1 0-1,-24 0 2,0 0-1,0-23 0,0-24 0,-24 47 0,-23-23 0,24-1 0,-1 24 0,-23-47 1,0 71-2,-1 0 2,-22-24-3,-1-23 3,0-24-1,0 70 1,-23-22-1,-1 22 0,-70 25-1,47-72 2,47 48-2,-47 0 2,-47-48-1,23 72-1,24-1 1,-47 1 1,0-25-2,23 25 2,24 23-2,0 0 1,0-24 0,47 24 0,-47 0 0,47-23 0,-47 23 0,48-24-1,22 24 2,-22 0-1,-1 0 1,47 0-2,-23 0 2,23 0-2,-23 0 2,23 0-2,-23 0 9,24 0 0,-1 0 0,0 0 16</inkml:trace>
    </iact:actionData>
  </iact:action>
  <iact:action type="add" startTime="14541">
    <iact:property name="dataType"/>
    <iact:actionData xml:id="d3">
      <inkml:trace xmlns:inkml="http://www.w3.org/2003/InkML" xml:id="stk3" contextRef="#ctx0" brushRef="#br0">2337 16736 0,'0'0'1,"-118"-70"6,24 70 0,-71 0 1,47-24 0,0 24 1,-24-24 0,71 24-3,-47 0 4,24 0-4,23 0 4,24 0-4,-24 0 3,0 0-1,24 0-1,-24 24 2,24 23 0,0 0-1,23-23-1,-23 23 1,0 0 0,-1-23 3,1 0-4,-24 94-1,48-71 4,-1-23-2,-23-1-2,47 1 2,-47 23 0,47 0 0,-24-23 0,-23 47 0,47-24 0,0-24 1,-24 48-2,24 0 2,0 23-2,0-70 1,0 47 0,0 0 1,24 0-2,-1-1 1,-23 25 0,0-1 0,24-23 0,23 0 0,-23 23-1,23-23 2,0 23-2,-23-23 2,0 0-2,-1-24 2,95 48-2,-94-72 2,47 48-2,23-24 2,24 24-1,-71-24-1,95 48 2,-48-48-1,1-23 0,70-1 0,-71 24 0,24-47 0,0 24 0,24-24 1,-24 24-1,-23-24 0,23 0 0,0 0 0,-24 0 0,24 0 0,-47 0 0,94 0 0,-94 0 0,47 0 0,-24 0 0,48 0-1,-71 0 1,23 0 0,1-24 0,46 0-1,-93 1 2,93-48-1,-46 24 0,-1-24 0,24-23 1,-71 46-1,71-46 0,-70 23 1,-1 48-1,-24-72 0,25 1-1,-1 23 2,24 0-1,-48-23-2,1-1 3,-1-23-2,1 24 2,0-24-2,-1 23 1,-23 1 2,0-1-3,0-23 1,-47 48 0,23-25 0,1 24 1,-24-47-1,47 71 0,-48-47-1,25 46 2,-24-22-1,-24 22 1,24-46-2,-24 23 1,0 24-1,24 0 2,-24-24-3,24 0 2,-24 0 2,-24 24-2,25 24 0,-1 23-2,0-24 3,24 24-1,-48 0 0,24-24 0,24 24 1,-24 0-4,1 0 4,22 0 4,-22 0-11,-1 0 7,47 0 0,-47 0-2,1 0 2,46 0-2,-47 0 2,0 0-2,24 0 1,-24 0-1,-23 0 2,70 0-1,-23 0 0,-24 0 1,24 0-2,-24 0 1,0 0 0,24 0 0,0 0 0,-24 0-1,48 0 2,-25 0-2,-23 0 2,48 0-2,-1 0 2,1 0-1,-25 0 0,1 0 1,24 0-1,-1 0 0,0 0 0,1 0 15,23 24-14,-24-24-1,-23 47 169,23-47-168,1 47-3,-1-23 10,-23-24-7,47 24-1,-24-24 1,1 23 4,-1 1-5,24-1 41,-23-23-33,23 24-8,-24-24 23,24 24-21,0-1 12,0 1-13,0-1-2,-24 1 10,24 0-1</inkml:trace>
    </iact:actionData>
  </iact:action>
  <iact:action type="add" startTime="22150">
    <iact:property name="dataType"/>
    <iact:actionData xml:id="d4">
      <inkml:trace xmlns:inkml="http://www.w3.org/2003/InkML" xml:id="stk4" contextRef="#ctx0" brushRef="#br0">1700 11779 0,'24'0'7,"23"24"2,-24-24 0,1 0-1,23 0 1,-23 23-2,47-23 2,-1 24-1,-22-24-1,-1 0 1,0 0 1,24 0-3,-24 0 3,48 0-3,-72 0 3,72 0-2,-1 24 1,0-24 0,24 0 0,1 0 0,-25 0-1,-23 0 2,23 0-1,-23 0-1,-24 0 2,24-24-1,23 24-1,-46-24 2,-1 1-1,24-1 0,-48 24 0,25 0 0,22-23 0,1-1 0,-24-23 0,1 23 1,22-23-2,-22 0 2,-1 0-3,-24-1 5,25 1-5,-25-24 2,24 48 1,-23-48-2,0 0 1,-1 24 0,-23 23 0,24-23 1,-1-24-2,-23 48 1,0-48 1,0 0-2,0 47 1,0-46 0,0 22 0,24 1 0,-24-24 0,0 24-1,0 0 2,0 0-1,0-1 0,-24 25 0,1-48 1,-1 24-2,-23-24 2,0 47-1,23 1-1,-70-24 0,47 23 1,-1 24 0,-22-47 0,46 47 1,-70-24-2,-1 24 2,48 0-1,-71 0 0,-24-23 0,-23-1 0,0 24 1,47 0-2,0 0 1,23 0 0,-23 0 0,47 0 0,-23 0 0,0 0 1,-1 0-2,24 0 2,1 0-2,-25 0 2,48 0-2,-48 0 2,1 24-3,0-1 4,23 1-3,0-1 1,-23-23 0,-1 0 0,1 48 0,-1-25-1,24 1 2,24-1-1,-24 25 0,1-1 0,-1 24-1,24-48 2,23 24-1,0 1 0,24-1 0,-23 24-1,-1-1 2,24 1-2,0 0 3,0-24-3,0 24 5,0 24-8,24-48 6,-1 0-5,-23 24 5,24 23-3,-24-47 0,47 1 1,0 22 1,24-22-1,-24 23 0,24-1 0,0 1-1,-24-24 3,24-23-3,0 47 1,-24-48-1,-23 1 2,23 0-1,0-1 0,0 1 1,-23-24-2,23 0 1,0 23 1,1 1-2,-1-24 2,24 24-2,-48-24 0,48 0 2,-24 23-1,0-23 0,1 0 1,-1 0-2,-47 24 1,71-24 0,-48 0 0,1 0 0,0 0 0,-1 0 0,24 0 0,-23 0 8,0 0-9,-1 0 106,-23-24-104</inkml:trace>
    </iact:actionData>
  </iact:action>
  <iact:action type="add" startTime="25719">
    <iact:property name="dataType"/>
    <iact:actionData xml:id="d5">
      <inkml:trace xmlns:inkml="http://www.w3.org/2003/InkML" xml:id="stk5" contextRef="#ctx0" brushRef="#br0">2573 472 0,'-70'-24'7,"46"24"2,-23-23-1,23 23-1,1 0 1,-1 0 0,0 0 0,1 0-1,-24 0 2,23 0 7,0 0-7,1 0 16,-1 0-19,1 0 3,-1 0 8,0 0-12,-23 23 11,0-23-6,23 24-4,-23 0 4,23-1-2,-23 1 1,0-1-2,0 1 0,23-24 1,1 47 0,-1-23 0,0-24 0,24 47 1,-23-23-2,23-1 0,-24 1 3,24 23-4,-23-23 4,23-1-3,0 1 2,0-1-1,-24 1-1,24 0 0,0-1 1,0 1 1,0-1-2,0 1 9,0 0-9,24-1 10,-24 1-9,23 0 8,1-24-8,-1 0 0,1 0 0,-24 23 0,47 1 1,0-24 6,1 23-7,-1-23 7,0 0-5,-23 0-2,-1 0-1,1 0 2,23 0-1,-23 0 0,23 0 6,-23 0-5,23 0 6,-24 0-6,1 0-1,0-23 0,-1 23 0,1-47 0,-1 47-1,1 0 2,-24-24-1,24 0 7,-1-23-6,1 23-1,-24 1 0,23-24 0,-23 23 0,0-23 1,0 23-2,0 1 2,0-25-2,0 25 2,0-24-2,0 23 1,0-23 0,0 23 1,0 1 5,-23-1-5,23 0-1,0-23 1,-24 24 6,24-1 9,-23 24-16,-1 0 0,24-24 0,-24 1 16</inkml:trace>
    </iact:actionData>
  </iact:action>
  <iact:action type="remove" startTime="35805">
    <iact:property name="style" value="instant"/>
    <iact:actionData xml:id="d6" ref="#d3"/>
  </iact:action>
  <iact:action type="add" startTime="35810">
    <iact:property name="dataType" value="strokeEraser"/>
    <iact:actionData xml:id="d7">
      <inkml:trace xmlns:inkml="http://www.w3.org/2003/InkML" xml:id="stk6" contextRef="#ctx0" brushRef="#br1">14730 20915 0</inkml:trace>
    </iact:actionData>
  </iact:action>
  <iact:action type="remove" startTime="36744">
    <iact:property name="style" value="instant"/>
    <iact:actionData xml:id="d8" ref="#d4"/>
  </iact:action>
  <iact:action type="add" startTime="36751">
    <iact:property name="dataType" value="strokeEraser"/>
    <iact:actionData xml:id="d9">
      <inkml:trace xmlns:inkml="http://www.w3.org/2003/InkML" xml:id="stk7" contextRef="#ctx0" brushRef="#br1">14022 15249 0</inkml:trace>
    </iact:actionData>
  </iact:action>
  <iact:action type="add" startTime="37328">
    <iact:property name="dataType" value="strokeEraser"/>
    <iact:actionData xml:id="d10">
      <inkml:trace xmlns:inkml="http://www.w3.org/2003/InkML" xml:id="stk8" contextRef="#ctx0" brushRef="#br1">15226 15415 0</inkml:trace>
    </iact:actionData>
  </iact:action>
  <iact:action type="remove" startTime="37885">
    <iact:property name="style" value="instant"/>
    <iact:actionData xml:id="d11" ref="#d2"/>
  </iact:action>
  <iact:action type="add" startTime="37889">
    <iact:property name="dataType" value="strokeEraser"/>
    <iact:actionData xml:id="d12">
      <inkml:trace xmlns:inkml="http://www.w3.org/2003/InkML" xml:id="stk9" contextRef="#ctx0" brushRef="#br1">15108 15391 0</inkml:trace>
    </iact:actionData>
  </iact:action>
  <iact:action type="remove" startTime="38982">
    <iact:property name="style" value="instant"/>
    <iact:actionData xml:id="d13" ref="#d1"/>
  </iact:action>
  <iact:action type="add" startTime="38988">
    <iact:property name="dataType" value="strokeEraser"/>
    <iact:actionData xml:id="d14">
      <inkml:trace xmlns:inkml="http://www.w3.org/2003/InkML" xml:id="stk10" contextRef="#ctx0" brushRef="#br1">13857 10339 0</inkml:trace>
    </iact:actionData>
  </iact:action>
  <iact:action type="remove" startTime="40070">
    <iact:property name="style" value="instant"/>
    <iact:actionData xml:id="d15" ref="#d0"/>
  </iact:action>
  <iact:action type="add" startTime="40074">
    <iact:property name="dataType" value="strokeEraser"/>
    <iact:actionData xml:id="d16">
      <inkml:trace xmlns:inkml="http://www.w3.org/2003/InkML" xml:id="stk11" contextRef="#ctx0" brushRef="#br1">13880 6444 0</inkml:trace>
    </iact:actionData>
  </iact:action>
  <iact:action type="remove" startTime="41136">
    <iact:property name="style" value="instant"/>
    <iact:actionData xml:id="d17" ref="#d5"/>
  </iact:action>
  <iact:action type="add" startTime="41139">
    <iact:property name="dataType" value="strokeEraser"/>
    <iact:actionData xml:id="d18">
      <inkml:trace xmlns:inkml="http://www.w3.org/2003/InkML" xml:id="stk12" contextRef="#ctx0" brushRef="#br1">12251 4768 0</inkml:trace>
    </iact:actionData>
  </iact:action>
  <iact:action type="add" startTime="56296">
    <iact:property name="dataType"/>
    <iact:actionData xml:id="d19">
      <inkml:trace xmlns:inkml="http://www.w3.org/2003/InkML" xml:id="stk13" contextRef="#ctx0" brushRef="#br0">4179 7837 0,'0'47'206,"0"-23"-197,0-1-1,-24 25 0,24-25 0,0 24 1,0-23-2,0 23 1,-24 0 0,24-23-2,0 23 4,0-23-4,0 0 3,0 23-1,-23-24 1,23 48-2,0-24 2,0 1-3,0-1 4,0 24-3,0-48 2,0 48-2,0-24 0,0-23 1,0 47 2,0-48-3,0 48 1,0-47 0,0-1 1,0 1-2,0-1 1,-24 1 8,24 0-9,0-1 58</inkml:trace>
    </iact:actionData>
  </iact:action>
  <iact:action type="add" startTime="57831">
    <iact:property name="dataType"/>
    <iact:actionData xml:id="d20">
      <inkml:trace xmlns:inkml="http://www.w3.org/2003/InkML" xml:id="stk14" contextRef="#ctx0" brushRef="#br0">3707 8238 0,'0'-23'96,"0"-1"-80,0 0-1,0-23-8,0 24 10,0-1-9,0 0-1,0 1 9,0-1-8,0 1 0,0-1 8,23 24-8,-23-24 1,0 1 3,0-1 0,0 1 2,0-1 35,0 0-34,24 24 3,-24-23-10,23 23 105,1 0-105,23 0 6,-23 0-7,-1 0 2,1 0 7,0 0 0,-1 0 0,1 0-8,-1 0 8,1 0 7,0 0-13,-1 0 6,1 0 0,-1 0-2,1 0 11,0 0 0,-1 0-2,1 0-14,-1 0 23</inkml:trace>
    </iact:actionData>
  </iact:action>
  <iact:action type="add" startTime="59309">
    <iact:property name="dataType"/>
    <iact:actionData xml:id="d21">
      <inkml:trace xmlns:inkml="http://www.w3.org/2003/InkML" xml:id="stk15" contextRef="#ctx0" brushRef="#br0">3966 8427 0,'24'0'57,"-1"0"-41,1 0-10,0 0 19,-1 0-17,1 0-1,-1 0 10,1 0-9,0 0 1,-1 0 7,1 0-9,-1 0 17,1 0-15,0 0 7,-1 0-9,1 0 1,-1 0 8,1 0 16</inkml:trace>
    </iact:actionData>
  </iact:action>
  <iact:action type="add" startTime="65070">
    <iact:property name="dataType"/>
    <iact:actionData xml:id="d22">
      <inkml:trace xmlns:inkml="http://www.w3.org/2003/InkML" xml:id="stk16" contextRef="#ctx0" brushRef="#br0">3848 12700 0,'24'0'169,"-1"0"-154,1 0-6,0 0-1,23 0 6,-24 0-4,25 0 7,-25 0-11,24 0 10,1 0-1,-25 0-6,1 0 7,-1 0 0,1 0-1,0 0 2,-1 0-9,1 0 16,-1 0-9,1 0-6,0 0 54,-24 23-7,0 1-40,23-24-8,-23 24 16,0-1-16,0 1 16,0-1-16,0 1 1,0 0 14,0-1-14,0 1 14,0-1-8,-23-23 10,23 24-17,0 23 40,-24-47-41,0 0 2,1 0 8,23 24-9,-24-24 1,1 24-3,23-1 3,-24-23-1,0 0 0,1 0 0,-1 0 16,1 0 8,-1 0-8,48 0 217,-1 0-232,1 0 15,-1 0-16,1 0 14,0 0-15,-1 0 2,1 0 7,-1 0-7,1 0 7,0 0-9,-1 0 0,1 0 10,0 0-9,-1 24 16,1-24-9,-1 23 0,1-23 2,0 0-9,-1 0 24,-23 24-24,24 0 1,-24-1-1,23-23-1,-23 47 10,0-23-2,24-24-6,-24 24 5,0-1-5,0 1 15,0-1-16,0 1 1,0 0 24,0-1-27,-24-23 4,1 47-4,23-23 3,-24-24-1,1 47 8,-1-23-1,0-1 9,-23 25-16,24-48 17,-25 23-18,25-23 9,-25 0-7,1 24 6,24-24-6,-25 0 7,25 23-8,-1-23 7,-23 0-6,23 0 7,1 0-8,-1 0 8,1 0-8,-1 0 8,0-23-8,1 23 1,-1 0 5,-23 0-5,47-24 8,-24 24-10,-23 0 1,24 0 16,-1 0-8</inkml:trace>
    </iact:actionData>
  </iact:action>
  <iact:action type="remove" startTime="108303">
    <iact:property name="style" value="instant"/>
    <iact:actionData xml:id="d23" ref="#d22"/>
  </iact:action>
  <iact:action type="add" startTime="108309">
    <iact:property name="dataType" value="strokeEraser"/>
    <iact:actionData xml:id="d24">
      <inkml:trace xmlns:inkml="http://www.w3.org/2003/InkML" xml:id="stk17" contextRef="#ctx0" brushRef="#br1">14187 16335 0,'24'0'8</inkml:trace>
    </iact:actionData>
  </iact:action>
  <iact:action type="remove" startTime="109142">
    <iact:property name="style" value="instant"/>
    <iact:actionData xml:id="d25" ref="#d19"/>
  </iact:action>
  <iact:action type="add" startTime="109148">
    <iact:property name="dataType" value="strokeEraser"/>
    <iact:actionData xml:id="d26">
      <inkml:trace xmlns:inkml="http://www.w3.org/2003/InkML" xml:id="stk18" contextRef="#ctx0" brushRef="#br1">14093 12322 0</inkml:trace>
    </iact:actionData>
  </iact:action>
  <iact:action type="remove" startTime="109574">
    <iact:property name="style" value="instant"/>
    <iact:actionData xml:id="d27" ref="#d21"/>
  </iact:action>
  <iact:action type="add" startTime="109578">
    <iact:property name="dataType" value="strokeEraser"/>
    <iact:actionData xml:id="d28">
      <inkml:trace xmlns:inkml="http://www.w3.org/2003/InkML" xml:id="stk19" contextRef="#ctx0" brushRef="#br1">14093 12063 0</inkml:trace>
    </iact:actionData>
  </iact:action>
  <iact:action type="remove" startTime="110304">
    <iact:property name="style" value="instant"/>
    <iact:actionData xml:id="d29" ref="#d20"/>
  </iact:action>
  <iact:action type="add" startTime="110307">
    <iact:property name="dataType" value="strokeEraser"/>
    <iact:actionData xml:id="d30">
      <inkml:trace xmlns:inkml="http://www.w3.org/2003/InkML" xml:id="stk20" contextRef="#ctx0" brushRef="#br1">14140 11402 0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15:02.5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20801">
    <iact:property name="dataType"/>
    <iact:actionData xml:id="d0">
      <inkml:trace xmlns:inkml="http://www.w3.org/2003/InkML" xml:id="stk0" contextRef="#ctx0" brushRef="#br0">14376 5642 0,'24'0'38,"23"0"-30,24 0 0,-24 0 0,24 0 0,0 0 0,-24-24 0,48 24 0,-25 0 0,-22 0 0,22 0 0,25 0 1,-48 0-1,24-24 1,0 24-3,23 0 3,-47 0-1,48 0 0,-1 0-1,1 0 1,-48 0 0,47 0 1,1 0-1,-25 0-1,1 0 1,0 0 1,-24 0-2,24 0 1,24 0 0,-1 0 1,-23 0-2,0 0 2,23 0-1,0 0 0,-23 0 0,24 0-1,-1 0 3,-47 0-4,48 0 4,-48 0-3,0 0 1,24 0-1,0 0 2,-24 0-1,-23 0 0,23 0 0,-24 0-1,25 24 1,-25-24 0,1 0 0,23 0 0,-23 0 0,23 0 0,-24 0 0,1 0 0,23 0 0,-23 0 0,-1 0 0,25 0 0,-25 0 0,1 0 0,0 0 2,-1 0-4,24 0 5,-23 0-6,23 0 4,0 0-1,1 0 2,-1 0-2,-24 0 1,25 0-1,22 0 0,-46 24-1,23-24 0,0 23 0,-23-23 0,23 0 1,-23 0 2,23 0-4,0 0 3,-23 0 15,0 0 91</inkml:trace>
    </iact:actionData>
  </iact:action>
  <iact:action type="add" startTime="22313">
    <iact:property name="dataType"/>
    <iact:actionData xml:id="d1">
      <inkml:trace xmlns:inkml="http://www.w3.org/2003/InkML" xml:id="stk1" contextRef="#ctx0" brushRef="#br0">19877 5594 0,'47'0'55,"0"0"-46,0 0 7,-23 0-10,-1 0 5,1 0-4,23 0 7,0 0-6,-23 0 0,23 0 0,24 0 10,-47 0-10,23 0-1,-23 0 2,-1 0-1,48 0 0,-24 0 0,-23 0 0,23 0 0,0 0 8,-23 0-8,-1 0 8,25 0-9,-25 0 33,1 0-7,-1 24-9,1-24 6,0 0-11,-1 0 13,1 0-17,-1 0 17,1-24-10,0 24-6,-1 0 33,1 0 0</inkml:trace>
    </iact:actionData>
  </iact:action>
  <iact:action type="remove" startTime="98978">
    <iact:property name="style" value="instant"/>
    <iact:actionData xml:id="d2" ref="#d0"/>
  </iact:action>
  <iact:action type="add" startTime="98985">
    <iact:property name="dataType" value="strokeEraser"/>
    <iact:actionData xml:id="d3">
      <inkml:trace xmlns:inkml="http://www.w3.org/2003/InkML" xml:id="stk2" contextRef="#ctx0" brushRef="#br1">27218 9183 0</inkml:trace>
    </iact:actionData>
  </iact:action>
  <iact:action type="remove" startTime="99427">
    <iact:property name="style" value="instant"/>
    <iact:actionData xml:id="d4" ref="#d1"/>
  </iact:action>
  <iact:action type="add" startTime="99430">
    <iact:property name="dataType" value="strokeEraser"/>
    <iact:actionData xml:id="d5">
      <inkml:trace xmlns:inkml="http://www.w3.org/2003/InkML" xml:id="stk3" contextRef="#ctx0" brushRef="#br1">30806 9159 0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17:50.230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  <inkml:brush xml:id="br2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act:action type="add" startTime="7178">
    <iact:property name="dataType"/>
    <iact:actionData xml:id="d0">
      <inkml:trace xmlns:inkml="http://www.w3.org/2003/InkML" xml:id="stk0" contextRef="#ctx0" brushRef="#br0">7129 1133 0,'24'24'72,"23"-24"-65,-23 0 2,47 0-2,-1 0 0,1 0 3,24 0-4,-1 0 5,-23 0-4,47 0 2,-47 0-2,0 0-1,-24 0 3,0 0 0,0 0-1,-23 0 0,-1 0 0,25 0 0,-25 0 8,1 0-10,-1 0 4,1 0-2,0 0 0,-1 0 0,24 0-1,24 0 0,-23 0 3,22 0-3,25 0 2,-48 0-1,71 0-2,-24 0 5,48 0-5,-24 0 4,24 0-3,-24 0 1,-24 0 0,24 0-2,0 0 2,0 0 1,-23 0-1,23 0-1,-47 0 2,23 0-2,24 0 2,0 0-1,-24 0 0,1 0-1,-24 23 1,23-23 1,24 0-1,-47 0 0,47 0 0,-47 0 0,-24 0 2,71 0-3,-24 0 2,1 0-2,-24 0 2,0 0-2,23 0 1,0 0-1,-23 0 2,24 0-1,-25 0 0,-22 0 0,46 0 0,0 0 0,1 0 0,-24 0 0,23 0 0,1 0 2,-1 0-4,24 0 2,-47 0 0,47 0 0,0 0 0,24 0 0,-72 0 0,48 0 0,48 0 0,-72 0 1,24 0-2,47 0 2,-47 0-3,-23 0 4,23 0-3,0 0 2,-47 0-2,-1 0 2,1 0-2,0 0 1,-24 0-1,1 0 1,-25 0-1,24 0 2,1 0-1,-1 0 8,0 0-8,-23 0 9,-1 0-9,1 0 0,23 0 1,0 0-2,24 0 2,0 0-1,-24 0 0,0 0-1,1 0 1,-1 0 0,24 0 1,-1 0-2,-22 0-1,22 0 2,-22 0 0,-25 0 1,24 0-1,1 0 0,-1-23-1,24 23 2,-48 0-1,24 0 0,24 0-1,24 0 11,-48 0-12,24 0 4,-24 0-3,-23 0 2,23-24-1,0 24 0,0 0 0,24 0 0,0 0-2,-48 0 3,48 0-2,-24 0 1,24 0 1,0 0-1,24 0-1,-48 0 1,24 0 2,-24 0-2,0 0 6,0 0-5,24 0-1,-24 0 1,-23 0-1,47 0 0,-48 0 0,1 0 9,23 0-10,0 0 9,-23 0-7,23 0-2,0 0 2,-23 0-2,0 0 2,23 0-1,24 0 0,-1 0 0,-46 0 0,47 0-1,0 0 0,-48 0 2,48 0-1,0 0-1,0 0 2,23 0-1,-47 0 0,1 0-1,22 0 2,25 0-2,-1 0 2,-23 0-2,-24 0 3,48 0-2,-48 0-1,0 0 2,-23 0-2,23 0 2,0 0-2,0 0 2,24 0-3,0 0 3,-47 0-1,23 0 0,24 0 0,-1 0 0,25 0 0,-24 0 0,-1 0 0,-46 0 0,47 24 0,0-24 0,0 0-1,23 0 1,-23 0 0,-24 0-1,24 0 2,0 23-2,-24-23 3,47 0-2,1 0 0,23 0 0,-47 0 0,-24 0 0,24 0 0,23 0-2,-47 24 3,24-24-1,0 0 1,-48 0-2,25 0 0,22 0 2,1 0-1,-24 0-1,24 0 2,-23 23 8,22-23-10,-46 0 0,47 0 3,0 0-3,-24 0 9,-24 0-7,48 0-2,0 0 2,-24 0-2,0 0 0,24 0 2,-24 0 7,1 24-7,-1-24 6,-23 0 1,-1 0-9,1 0 2,47 0 6,-48 0-7,24 0 0,1 0 0,-25 0 2,24 0-3,-23 0 0,23 0 2,24 0 0,-24 0-1,48 0-2,-48 0 4,0 0-4,24 0 4,-24 0-4,0 0 4,48 0-2,-48 0-1,-23 0 1,23 0 0,-24 0 8,1 0 8</inkml:trace>
    </iact:actionData>
  </iact:action>
  <iact:action type="add" startTime="11098">
    <iact:property name="dataType"/>
    <iact:actionData xml:id="d1">
      <inkml:trace xmlns:inkml="http://www.w3.org/2003/InkML" xml:id="stk1" contextRef="#ctx0" brushRef="#br0">2219 1747 0,'24'0'83,"0"0"-62,23 0-2,47 0-12,-47 0 2,48 0-2,23 0 1,0 0-1,0 0 1,0 0 0,24 0-1,-1 0 3,-46 0-4,-1 0 4,48 0-5,-48 0 5,1 0-3,-48 0 2,47 23-2,1-23 2,-25 0-1,48 0-2,-70 0 2,46 0 1,1 0-1,-48 0-2,24 0 3,23 0 0,-47 0-1,24 0 0,0 0 0,-24-23 0,0 23 0,0 0 0,48 0 0,-24 0 1,23 0-2,-23 0 1,47 0 1,-47 0-1,23 0 1,-23 0-3,23 0 3,-46 0-1,22 0 0,25 0 0,-48 0 0,24 0-1,-24 0 1,-23 0 0,23 0 0,0 0 8,-23 0-8,-1 0 8,1 0-1,0 0-6,-1 0 7,1 0-8,-1 0 9,1 0-9,0 0-1,23 0 1,24 0 1,-48 0-2,48 0 2,-47 0-1,23 0 0,24 0-2,-24 0 4,0 0-4,24 0 4,-47 0-3,46 0 1,1 0 0,0 0 0,0 0-1,-24 0 1,0 0 2,24 0-3,-24 0 2,0 0-4,1 0 3,-25 0 0,25 0 1,-1 0-2,0 0 3,47 0-4,-46 0 4,-1 0-4,24 0 5,-1 0-5,1 0 1,0 0 3,23 0-4,-70 0 3,47 0-2,-24 0 3,0 0-2,1 0-1,22 0 0,-46 0 2,47 0-2,23 0 2,-47 0-1,1 0 1,-25 0-2,48 0 0,0 0 2,0 0 1,-24 0-4,24 0 4,0 0-3,-24 0 2,0 23-3,47-23 3,-46 0-3,46 0 4,-23 24-3,-24-24 2,24 0-1,-24 0 0,0 0-1,1 0 2,22 0-1,-22 0 0,-1 0 0,24 0-1,-24 0 2,0 0-2,24 0 1,-48 0-1,48 0 1,-24 0 0,1 0 0,-1 0 0,0 23 2,-23-23-4,47 0 5,-24 0-6,0 0 6,-23 0-5,-1 0 1,24 0 2,1 0 7,-25 0-9,1 0 3,23 0-4,-23 24 3,23-24-1,0 0-1,-23 0 2,-1 0-1,1 0 1,-1 0-2,25 0 1,-25 0-1,1 0 1,23 0 1,-23 0 7,-1 0-9,1 0 27</inkml:trace>
    </iact:actionData>
  </iact:action>
  <iact:action type="add" startTime="14009">
    <iact:property name="dataType"/>
    <iact:actionData xml:id="d2">
      <inkml:trace xmlns:inkml="http://www.w3.org/2003/InkML" xml:id="stk2" contextRef="#ctx0" brushRef="#br0">3258 2927 0,'24'0'105,"-1"0"-88,24 0-7,1 0-4,46 0 3,-47 0-4,71 0 5,24 0-5,-71 0 6,0 0-4,47 0 1,-24 0-1,-23 0 0,23 0 3,1 0-3,-24 0 1,-1 0 0,1 0 0,24 0-1,-48 0 2,47 0-1,1 0 1,-25 0 0,-22 0 1,46 0-4,-23 0 2,0 0-1,0 0 2,-1 0-3,1 0 3,47 0-3,-23 0 3,-25 0-1,25 0 0,-24 0 0,23 0 1,-23 0-3,-47 0 2,46 0 1,-22 0-2,-1 0 3,24 0-4,-48 0 2,1 0 2,23 0-2,0 0-2,0 24 4,48-24-2,-24 0 0,-1 0-2,1 0 4,0 0-2,-24 0 0,48 0-1,-24 0 2,-1 0-1,1 0 0,0 0-2,-24 0 3,24 0-1,23 0 1,-46 0-2,46 0 2,-23 0-2,23 0 1,-23 0 0,0 0 0,0 0 0,0 0 1,-1 0-2,1 0 0,24 0 2,-48 0-1,24 0 0,0 23 0,-24-23 1,47 0-3,-23 0 3,-24 0-1,24 0 1,0 0-3,-24 0 4,47 0-4,-23 0 2,24 0 0,-24 0 2,23 0-2,0 0-1,-46 0 2,46 0-1,0 0-1,1 0 1,-48 0 0,24 0 0,0 0 1,-24 0 1,47 0 0,-23 0-4,47-23 3,-47 23-4,0 0 4,0 0-3,23 0 4,-23 0-4,23 0 4,-23-24-4,24 24 4,-48 0-3,0-24 2,24 24-3,23 0 2,-47 0 2,48 0-3,-1 0 1,-23 0 0,24 0-1,-25 0 0,-22 0 3,46 0-3,0 0 1,-23 0 3,0 0-4,23 0 2,-23 0 0,24 0-1,-48-23-1,24 23-1,-24 0 3,0 0-3,0 0 4,24-24-3,-24 24 1,24 0-2,-47 0 4,47 0-4,-24 0 3,-24 0-2,48 0 1,0 0 0,-47 0 0,47 0 0,-24 0 0,0 0 0,47 0 2,-23 0-4,0 0 4,23 0-4,-23 0 2,24 0 2,-48 0-4,24 0 2,0 0 1,-24 0 0,24 24-2,-24-24 2,0 0-2,24 0 3,-24 0-4,-23 0 3,23 0-3,0 0 2,-23 0 1,23 0-2,-24 0 9,25 0-8,-25 0 18,1 0-18,-1 0 6,1 0-4,0 0-2,-1 0 0,1 0 0,0 23 0,23-23 1,-24 0-1,25 0 8,-25 0-8,1 0 8,-1 0-8</inkml:trace>
    </iact:actionData>
  </iact:action>
  <iact:action type="remove" startTime="22228">
    <iact:property name="style" value="instant"/>
    <iact:actionData xml:id="d3" ref="#d0"/>
  </iact:action>
  <iact:action type="add" startTime="22239">
    <iact:property name="dataType" value="strokeEraser"/>
    <iact:actionData xml:id="d4">
      <inkml:trace xmlns:inkml="http://www.w3.org/2003/InkML" xml:id="stk3" contextRef="#ctx0" brushRef="#br1">20561 4816 0</inkml:trace>
    </iact:actionData>
  </iact:action>
  <iact:action type="remove" startTime="22812">
    <iact:property name="style" value="instant"/>
    <iact:actionData xml:id="d5" ref="#d1"/>
  </iact:action>
  <iact:action type="add" startTime="22820">
    <iact:property name="dataType" value="strokeEraser"/>
    <iact:actionData xml:id="d6">
      <inkml:trace xmlns:inkml="http://www.w3.org/2003/InkML" xml:id="stk4" contextRef="#ctx0" brushRef="#br1">20230 5359 0</inkml:trace>
    </iact:actionData>
  </iact:action>
  <iact:action type="add" startTime="40634">
    <iact:property name="dataType"/>
    <iact:actionData xml:id="d7">
      <inkml:trace xmlns:inkml="http://www.w3.org/2003/InkML" xml:id="stk5" contextRef="#ctx0" brushRef="#br2">3140 5901 0,'0'-23'91,"24"23"-83,-1 0 20,1 0-19,-1 0 7,25-24-7,-1 24-1,-24 0 1,1 0-2,23 0-1,0 0 10,-23 0-6,23 0-2,48 0 0,-48 0 1,0 0-1,24 0-1,-24 0 2,48 0-2,-25 0 1,-46 0 0,47 0-2,0 0 4,-48 0-2,48 0 0,-24 0 0,-23 0-2,23 0 4,-23 0-4,23 0 4,0 0-2,0 0 0,1 0-2,-1 0 4,0 0-4,24 0 2,0 0-1,-48 0 2,72 0-1,-48 0 0,0 0 0,0 0-1,24 0 3,-47 0-3,46 0 2,-46 0-2,47 0 2,-24 0-2,24 0 1,-24 0 0,24 0-1,-24 0 2,24 0-1,-24 0 1,0 0-1,24 0 0,-24 0-1,1 0 0,-1 0 2,-24 0-1,25 0 0,-1 0-1,-23 0 2,23 0-1,-24 0-1,48 0 3,-47 0-3,23 0 2,0 0-1,-23 0 1,23 24-3,0-24 3,-23 0-2,23 0 1,0 0 0,0 0-1,-23 0 1,23 0 1,0 0-1,-23 0-1,23 0 1,-23 0 0,0 0 1,46 0-2,-22 0 1,-25 0 2,48 0-3,-47 0 1,46 0-1,-22 0 3,-25 0-2,24 0-1,-23 0 2,0 0-1,23 0 1,-24 0-4,1 0 5,23 0-3,0 0 2,1 0-2,-1 0 0,0 0 2,0 0-1,-23 0 1,47 0-3,-48 0 2,25 0 1,22 0-1,-46 0 1,47 0-2,0 0 1,-48 0 0,48 0 1,0 0-2,23 0 0,-46 0 4,22 0-4,1 0 1,-24 0-1,24 0 2,-47 0-1,70 0-1,-23 0 2,-47 0-3,23 0 4,24 0-3,-48 0 0,24 0 1,24 0 1,-47 0-2,23 0 3,0 0-3,-23 0 1,23 0 0,0 0 8,1 0-7,22 0 6,-22 0-6,-1 0-1,24 0-1,-24 0 2,0 0-1,47 0 1,-23 0-2,-23 0 1,46 0 0,-23 0 0,0 0 0,23 0 0,-70 0 0,70 0 0,-23 0 0,-24 0 0,47 0-1,25 0 2,-49 0-2,25 0 1,-48 0 1,47 0-2,1 0 0,-48 0 1,-23 23 2,46-23-2,1 0-1,24 0 1,-1 0 2,-23 0-5,23 0 5,1 0-4,-48 0 3,71 0-1,-24 0-1,24 0 1,-23 0 0,23 0 0,-24 0 0,24 0 1,-47 0-2,47 0 3,-23 0-3,23 0 2,0 0-1,-24 0 0,1 0-1,23 0 1,-24 0-1,-23 0 1,0 0 2,-1 0-2,-22 0-2,-1 0 4,24 0-3,-24 0 3,24 0-4,0 0 1,-24 0 2,47 0-1,-23 0-1,-24 0 3,24 0-4,23 0 3,1 0 2,-72 0-2,48 0-5,-47 0 3,47 0 1,-24 0 1,0 0-1,0 0 0,1 0-1,-1 0 2,24 0-1,-24 0 0,-24-23 0,48 23-1,0 0 3,-47 0-3,23 0 2,-24 0-2,25 0 2,-1 0-2,-23-24 2,46 24-2,-22 0 1,-1 0 0,24 0-1,23 0 2,-23 0-2,0 0 2,23 0-1,0 0 1,-23 0-2,-23 0 1,22 0 0,-46 0 1,23 0-2,-23 0 1,23 0 0,24 0 0,-48 0 0,25 0 1,-25 0-2,1 0 3,-1 0-4,1 0 3,0 0-2,23 0 0,0 0 2,0 0 0,24 0-2,-47 0 2,23 0-1,0 0 0,0 0-1,24 0 1,-24 0 9,24 0-10,-47-24 2,-1 24-1,1 0-1,23 0 2,-23 0 0,-1 0-2,1 0 0,0 0 2,-1 0 7,1 0-8,-1 0 0,1 0 6,23 0-4,0 0 6,-23 0-9,23 0 1,0-23 0,-23 23 0,0 0 4,-1 0-5,1 0 1,0 0 0,-1 0 0,24 0 8,-23 0-9,-24-24 9,24 24-9,-1 0 9,1 0 30,-1 0-35,1 0 12,0-23-14,-1 23 13,1 0 18,-1 0-25,1 0 59,0 0 1,-1 0-28</inkml:trace>
    </iact:actionData>
  </iact:action>
  <iact:action type="add" startTime="47842">
    <iact:property name="dataType"/>
    <iact:actionData xml:id="d8">
      <inkml:trace xmlns:inkml="http://www.w3.org/2003/InkML" xml:id="stk6" contextRef="#ctx0" brushRef="#br2">3282 9702 0,'47'0'48,"24"0"-37,-48 0-4,72 0-1,23 0 0,0 0 4,0 0-2,0 0 1,23 0-2,-23 0 2,-47 0-2,47 0 1,-23 0 0,-1 0 0,-23 0 0,0 0 0,0 0-2,-1 0 4,-22 0-3,22 0 2,1 0-3,0 0 4,0 0-4,-24 0 4,0 0-4,24 0 4,-24 0-2,1 0-2,-1 0 4,0 0-3,0 0 2,48 23-1,-48-23-1,24 0 2,-48 0 0,48 0-2,-47 0 1,23 0 0,24 0 0,0 0 7,-48 0-8,24 0 2,1 0-1,-25 0 0,48 0 0,-47 0 0,23-23-1,24 23 1,-24 0 0,24 0 0,-24 0 0,47 0 1,-70 0-2,23 0 2,0 0 0,1-24-1,-1 24 0,-24 0 6,1 0-5,0 0 0,-1-23 1,1 23-5,-1 0 6,25 0-4,-25 0 0,1 0 2,47 0-1,-24 0 0,24 0 0,-1 0 0,-46 0 0,47 0 0,0 0 0,-24 0-1,0 0 3,24 0-3,-47 0-1,46 0 4,1 0-2,-47 0 0,23 0 1,-23 0-3,46 0 3,1 0-2,-24 0 2,1 0-2,22-24 1,-22 24-1,-1 0 3,0 0-3,0 0 1,24 0 0,-24 0 0,1 0-1,-1 0 2,0 0-1,24 0-1,23 0 0,-23 0 2,-24 0-2,48 0 2,-1 0-1,-47 0 0,48 0 0,-24 0 0,47 0 1,-48 0-2,1 24 2,24-24-2,-1 0 4,1 23-3,23-23 2,-24 0-7,-23 0 5,23 0 0,24 0-1,-23 0 2,-48 0-1,24 0-1,0 0 1,-24 0 1,0 0-2,24 0 2,-48 24-2,72-24 1,-48 0 1,0 0-1,48 0 0,-25 23 1,25-23-2,-24 0 3,23 0-2,24 0-3,-23 0 5,-1 0-2,-47 0-1,71 24 1,-47-24-1,0 0 2,0 0-1,23 0 0,-23 0 0,0 0-1,0 0 2,-1 0-2,1 0 2,-24 0-1,24 0 1,0 0 0,-47 0-1,23 0 0,0 0 0,-23 0-1,23 0 2,-24 0-2,25 0 2,-1 0-1,0 0 0,0-24-2,1 24 4,-25 0-2,24 0 0,1 0 0,-1 0 0,24 0 0,-24 0 0,0 0 0,24 0 0,-48 0 0,48 0 0,0 0-1,-47 0 1,47 0 1,-48 0-1,24 0 1,1 0-3,-25 0 1,24 0 2,1 0 0,-1 0-1,24 0 0,-24 0-1,24 0 2,-24 0-1,0 0-1,24 0 1,0 0-1,0 0 3,-1 0-2,25 0-1,-72 0 2,48 0-1,24 0 0,-25 0-3,-46 0 5,47 0-2,23 0 1,-47 0-1,24 0-1,-47 0 2,23 0-1,0 0-2,-23 0 4,47 0-2,-24 0 0,-23 0 1,23 0-2,0 0 1,0 0 0,0 0 0,-23 0 0,23 0 1,-23 0-2,23-23 1,24 23 0,-24 0-1,0 0 2,24 0-3,-24 0 4,48 0-2,-24 0-1,-24 0 1,24 0 1,-1 0-2,-22 0 2,22 0-1,1 0 0,24 0-2,-48 0 4,24 0-4,0 0 4,-1 0-4,25 0 4,-24 0-2,-24 0 0,24 0 0,-1 0 1,25 0-2,-48 0 1,24 0-2,23 0 2,-46 0-1,46 0 1,-23 0 1,-24 0-1,47 0 0,-23 0 0,-24 0 0,24 0-1,-24 0 2,-23 0-1,23 0 0,24 0-1,-47 0 11,23 0-8,0 0 4,-23 0-7,-1 0 2,25 0-2,-1 0 9,-24 0-7,1 0-2,23 0 1,-23 0 7,23 0-5,-23 0-4,23 0 2,0 0 0,-23 0 2,46 0-4,-46 0 4,23 0-3,0 0 0,-23 0 10,0 0-8,-1 0-1,1 0-2,23 0 5,-23 0 3,-1 0-6,25 0 7,-25 0-7,1 0 266,-1 0-260,1 0 12,0 0 72,-1 0 87,1 0-157,23 0-14,-23 0 6,-1 0-4</inkml:trace>
    </iact:actionData>
  </iact:action>
  <iact:action type="add" startTime="73426">
    <iact:property name="dataType"/>
    <iact:actionData xml:id="d9">
      <inkml:trace xmlns:inkml="http://www.w3.org/2003/InkML" xml:id="stk7" contextRef="#ctx0" brushRef="#br2">3305 15013 0,'24'0'50,"-1"0"-34,1 0-10,0 0 5,23 0 3,-24 0-8,1 0 4,47 0-3,-24 0 1,-23 0 0,47 0 1,-24 0-2,24 24 1,-1-24 0,1 0-1,0 0 3,23 0-3,-23 23 2,-24-23-2,48 0 1,-24 24 0,23 0 0,-47-24 1,48 23 0,-1-23-4,1 24 6,-1-24-5,-23 0 3,23 0-2,1 0 1,23 0 0,-71 0 0,24 0 0,23 0 0,-47 0 0,48 0 0,-24 0-1,-1 23 1,48-23 0,-70 0-1,46 24 1,24-24 0,0 0 1,-23 0-1,23 0 0,-24 0 0,0 0 0,24 0 0,-47 0 1,24 0-3,23 0 5,0 0-5,-24 0 4,24 0-5,-23 0 6,23 0-6,0 0 4,0 0 0,-24 0-2,-23 0 1,71 24 0,-72-24 0,25 0 0,-1 23 0,1-23-1,-24 0 1,-1 0 2,1 0-3,0 0 0,0 0 1,0 0 1,23 0-2,-23 0 2,0 0 0,23 0-1,-47 0 0,48 0-1,-1 0 0,-23 0 3,0 0-2,0 0 0,-1 0 1,-22 0-2,22 0 1,1 0-2,-23 0 4,22 0-3,1 0 2,0 0-2,23 0 0,-46 0 2,-1 0 0,0 0-2,24 0 0,-24 0 2,47 0-2,-46 0 2,23-23-2,-24 23 2,0 0-1,0 0 1,24 0-2,0 0 3,-48 0-5,48 0 4,0 0 0,-24 0-2,24 0 2,0-24-3,-24 24 2,24 0 0,0 0 1,-24 0-2,47 0 2,-23 0-2,24 0 2,-48 0-2,47 0 2,-23 0-2,-24 0 3,48 0-4,-25 0 3,-22 0-2,23 0 2,-1 0-2,25 0 4,-72 0-6,48 0 6,-24 0-4,48 0 1,-24 0-2,23 0 3,-23 0-1,23 0-1,1-24 2,-24 24-1,-1 0 1,25 0-2,-1 0 1,-47 0-1,48 0 3,-1 0-4,1 0 4,-24 0-4,23 0 4,0 0-4,1 0 4,-24 0-2,23-23 0,24 23-2,-24 0 5,1 0-4,-1 0-1,-23 0 4,24 0-2,-1 0 0,0 0 0,-46 0-2,46 0 3,0 0 0,25 0-3,-72 0 3,71 0 0,-47 0-2,-1 0 2,48 0-1,-47 0 0,24 0-1,-1 0 2,1 0-3,-25 0 4,1 0-3,24 0 1,-48 0 0,24 0-1,23 0 4,-23 0-5,0 0 4,-1 0-3,25 0 1,-48 0 0,24 0-2,0 0 3,-24 0 1,24 0-3,-24 23 0,0-23 0,0 0 3,1 0-2,-25 0-1,24 0 2,24 0-3,-47 0 4,23 0-2,-23 0-2,46 0 3,1 0 0,24 0-3,-24 0 4,23 0-4,-47 0 5,0 0-4,24 0 2,24 0-3,-48 0 4,47 0-4,-23 0 3,24 0-1,-25 0-2,1 0 3,0 0-2,-24 0 1,0 0 2,24 0-3,-24 0 0,1 0 1,-25 0 1,48 0 0,-24 0-3,-23 0 2,47 0 1,-24 0-1,0 0 0,0 0-1,-23 0 2,47 0 0,-24 0-1,0 0 0,24 0-2,0 0 2,-24 0 2,0 0-4,0 0 3,1 0-2,-1 0 3,-24 0-2,25 0-1,-1 0 1,-23 0 0,-1 0 0,1 0 0,23 0 10,-23 0-11,-1-23 1,1 23 0,-1 0 0,25 0 0,-25 0 8,-23-24-8,24 24 0,-1 0-1,1 0 17</inkml:trace>
    </iact:actionData>
  </iact:action>
  <iact:action type="remove" startTime="84309">
    <iact:property name="style" value="instant"/>
    <iact:actionData xml:id="d10" ref="#d9"/>
  </iact:action>
  <iact:action type="add" startTime="84323">
    <iact:property name="dataType" value="strokeEraser"/>
    <iact:actionData xml:id="d11">
      <inkml:trace xmlns:inkml="http://www.w3.org/2003/InkML" xml:id="stk8" contextRef="#ctx0" brushRef="#br1">16949 18979 0</inkml:trace>
    </iact:actionData>
  </iact:action>
  <iact:action type="remove" startTime="85011">
    <iact:property name="style" value="instant"/>
    <iact:actionData xml:id="d12" ref="#d8"/>
  </iact:action>
  <iact:action type="add" startTime="85020">
    <iact:property name="dataType" value="strokeEraser"/>
    <iact:actionData xml:id="d13">
      <inkml:trace xmlns:inkml="http://www.w3.org/2003/InkML" xml:id="stk9" contextRef="#ctx0" brushRef="#br1">18153 13314 0</inkml:trace>
    </iact:actionData>
  </iact:action>
  <iact:action type="remove" startTime="85659">
    <iact:property name="style" value="instant"/>
    <iact:actionData xml:id="d14" ref="#d7"/>
  </iact:action>
  <iact:action type="add" startTime="85666">
    <iact:property name="dataType" value="strokeEraser"/>
    <iact:actionData xml:id="d15">
      <inkml:trace xmlns:inkml="http://www.w3.org/2003/InkML" xml:id="stk10" contextRef="#ctx0" brushRef="#br1">18956 9513 0</inkml:trace>
    </iact:actionData>
  </iact:action>
  <iact:action type="remove" startTime="86172">
    <iact:property name="style" value="instant"/>
    <iact:actionData xml:id="d16" ref="#d2"/>
  </iact:action>
  <iact:action type="add" startTime="86176">
    <iact:property name="dataType" value="strokeEraser"/>
    <iact:actionData xml:id="d17">
      <inkml:trace xmlns:inkml="http://www.w3.org/2003/InkML" xml:id="stk11" contextRef="#ctx0" brushRef="#br1">19475 6539 0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19:34.082"/>
    </inkml:context>
    <inkml:brush xml:id="br0">
      <inkml:brushProperty name="width" value="0.08819" units="cm"/>
      <inkml:brushProperty name="height" value="0.35278" units="cm"/>
      <inkml:brushProperty name="color" value="#00B05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9666">
    <iact:property name="dataType"/>
    <iact:actionData xml:id="d0">
      <inkml:trace xmlns:inkml="http://www.w3.org/2003/InkML" xml:id="stk0" contextRef="#ctx0" brushRef="#br0">12228 1109 0,'24'0'91,"-1"0"-83,48 0-1,24 0-2,-24 0 3,23 0 1,48 0-3,-72 0 4,48 0-3,24 0 2,-71 0-3,47 0 5,-24 0-5,1 0 2,-24 0 1,-1 0-3,25 0 3,-1 0-1,-47 0 0,48 0 0,-24 0 1,-24 0-2,24 0 1,23 0-1,1 0 2,-25 0-2,25 0 1,-1 0 1,1 0-1,-25 0 1,25 0-1,23 0-1,-24 0 2,1 24-2,-24-24 1,23 0 0,-23 0 0,23 0 0,-47 0 1,48 0-2,-24 0 1,-24 0 0,24 0 0,-24 0 0,24 0 0,-24 0 0,24 0 0,0 0 0,-1 0 0,1 0 0,-47 0 0,47 0-1,23 0 3,-47 0-3,71 0 2,-23 0 0,-24 0-3,-24 0 4,24 24-3,23-24-1,-23 0 3,-24 0-1,0 0 1,24 0-2,-47 0 1,47 0 0,-24 0 0,24 0 1,-1 0-2,-22 0 1,46 0 0,0 0 1,1 0-1,-1 0 0,-23 0-2,24 0 3,-1 0-2,-23 0 2,23 0 0,1 0-2,-25 0 2,48 0-2,0 0 3,-47 0-4,95 0 3,-72 0-2,-23 0 1,0 0 0,47 0 0,-24 0 0,-23 0 0,23 0 1,1 0-2,-1 0 1,-23 0 0,23 0 3,1 0-6,-1 0 4,-47 0-2,24 0 1,0 0 0,-47 0-1,-1 0 2,1 0-1,23 0 0,-23 0 1,-1 0-2,25 0 3,-1 0-4,-24 0 3,25 0-2,-1 0 9,-24 0-9,1 0 10,0 0 7,-1 0 9,1 0-10,-1 0-7,1 0 1,0 0-3,-1 0 3,1 0 8,-1 0-18,1 0 17,23 0-16,-23 0 0,-1 0 0,1 0 8,0 0 17,-1 0-19,1 0 36,0 0-33,-1 0-11,1 0 20,-1 0-20,1 0 19,0 0-16,-1 0-3,1 0 3,-1 0-2,1 0 10,0 0-10,-1 0 3,1 0-4,-1 0 19,1 0-9</inkml:trace>
    </iact:actionData>
  </iact:action>
  <iact:action type="add" startTime="21802">
    <iact:property name="dataType"/>
    <iact:actionData xml:id="d1">
      <inkml:trace xmlns:inkml="http://www.w3.org/2003/InkML" xml:id="stk1" contextRef="#ctx0" brushRef="#br0">1558 4131 0,'48'0'27,"-25"0"-20,24 0 2,-23 0-2,47 23 2,23-23-3,1 0 3,23 0-3,-47 0 2,47 0-1,-24 0 2,-23 0-3,47 0 4,-24 0-3,-23 0 1,47 0-1,-23 0 2,-1 24-1,0-24 1,24 0-3,-47 0 2,47 24 0,-23-24 0,23 0 1,-47 0-1,23 0 1,-23 0-2,23 0 0,-23 0 1,47 0 2,-71 0-2,71 0 0,-23 0-1,23 0 3,0 0-4,0 0 1,47 0 3,0 0-3,-47 0 2,0 0-2,48 0 1,-25-24 0,-70 24 1,47 0-2,-24 0 1,24 0 0,-47 0 0,0 0 0,24 0 0,-25 0 3,25 0-2,-24 0-2,23 0-1,0 0 2,-23 0 0,0 0-1,0 0 2,23 0-2,-46 0 2,22 0-2,1 0 2,-24 0-2,24 0 2,-24 0-2,-23 0 1,47 0 0,0 0 0,-1 0-1,1 0 2,-23 0-1,-1 0 0,0 0 0,-23 0-1,23 0 1,0 0 0,-23 0 2,-1 0-4,1 0 4,-1 0-4,1 0 4,0 0-3,23 0 2,0 0-2,0 0 9,-23 0-8,-1 0 8,1 0-1,0 0 2,-1 0-9,1 0 0,-1 0 15,1 0-15,0 0 25,-1 0-25,1 0 10,0 0 52,-1 0 2,1 0-21,-1 0-19,1 0 6</inkml:trace>
    </iact:actionData>
  </iact:action>
  <iact:action type="add" startTime="27410">
    <iact:property name="dataType"/>
    <iact:actionData xml:id="d2">
      <inkml:trace xmlns:inkml="http://www.w3.org/2003/InkML" xml:id="stk2" contextRef="#ctx0" brushRef="#br0">2290 5901 0,'24'0'114,"-1"0"-108,25 0 2,-25 0-1,48 0 1,0 0 0,-24 0 1,24 0-2,-24 0 1,0 0-1,0 24 2,24-24-1,-23 0 0,-1 0 0,47 0 0,-47 0 0,48 0 0,-1 0-1,1 0 2,-25 0-1,96 0 0,-119 0 1,71 0-1,-24 0 0,1 0-1,-1 0 3,-23 0-4,23 0 3,-23 0-2,-24 0 1,48 0 1,-1 0-1,1 0-1,23 0 1,-47 0-1,23 0 2,0 0-1,48 0 0,-24 0 1,47 0-2,-47 0 1,0 0-1,24 0 2,-24 0-1,-47 0-1,23 24 2,-23-24 0,0 0-2,-24 0 2,24 0-3,-24 0 4,-23 0-3,47 0 1,23 0 0,-47 0-1,24 0 1,0 0 1,-24 0-1,24 0 0,23 0 0,-23 23 0,-24-23 0,24 0 0,0 24 1,-24-24 1,24 0-4,-24 0 2,-23 0 0,23 0 0,0 0 0,0 0-1,1 0 2,-25 0-2,25 0 2,-1 0-2,24 0 9,-24 0 0,-24 0-8,25 0-1,-25 0 3,24 0 6,-23 0-9,0 0 17,-1 0-16,1 0 0,23 0 7,-23 0 1,-1 0-8,1 0 1,-1 0 0,1 0-2,0 0 2,23 0-2,-24 0 3,25 0 3,-25 0-4,1 0 0,0 0-1,-1 0-2,1 0 2,23 0 2,0 0 5,-23 0-6,23 0-2,0 0 1,0 0 7,-23 0-7,0 0 1,-1 0-1,1 0 0,-1 0 25,1 0-17,0 0 7,-1 0-8,-23 23 18,24-23-17,-1 0-9,1 0 10,0 0 7,-1 0-16,1 0 32,-1 0-22,1-23 18,0 23 160</inkml:trace>
    </iact:actionData>
  </iact:action>
  <iact:action type="add" startTime="41394">
    <iact:property name="dataType"/>
    <iact:actionData xml:id="d3">
      <inkml:trace xmlns:inkml="http://www.w3.org/2003/InkML" xml:id="stk3" contextRef="#ctx0" brushRef="#br0">6350 6680 0,'24'0'14,"0"0"11,-1 0-16,1 0-1,23 0 0,-23 0-2,46 0 3,1 0-2,-24 0 3,48 0-4,-1 0 3,-23 0-1,0 0 1,47-23-2,-24 23 1,1 0 1,-1 0-2,-47 0 2,48 0-1,-24 0 0,-48 0 0,72 0 0,-24 23 0,-1-23-1,-22 0 1,22 0 0,1 0 0,-24 0 1,24 0-1,24 0-1,-25 0 1,1 0 0,24 0 0,-1 0 0,-23 0 0,0 0 0,23 0 0,1 24 0,-72-24 0,72 0 0,-25 0 0,1 0 1,0 0-2,0 0 3,-24 0-4,24 0 4,0 0-3,0 0 1,-24 0-1,24 0 0,23 0 2,-47 0-1,24 0-1,24 0 2,-48 0-2,24 0 1,-1 0 2,-46 0-3,23-24 2,0 24-2,-23 0 2,23 0-2,-23 0 2,23 0 7,-23 0-8,-1 0 7,1 0-6,-1 0-2,25-23 2,-25 23-2,24 0 2,1 0-2,-25 0 0,72 0 2,-1 0 0,-47 0-2,24 0 1,0 0 1,-47 0-2,-1 0 1,24 0 0,-23 0 8,0 0 0,-1 0 8,1 0-17,-1 0 9,1 0 10,0 0-10,-1 0 7,1 0-6,-1 0-11,1 0 61</inkml:trace>
    </iact:actionData>
  </iact:action>
  <iact:action type="add" startTime="57402">
    <iact:property name="dataType"/>
    <iact:actionData xml:id="d4">
      <inkml:trace xmlns:inkml="http://www.w3.org/2003/InkML" xml:id="stk4" contextRef="#ctx0" brushRef="#br0">2361 7648 0,'47'0'64,"-23"0"-54,23 0-1,24 0-1,-24 0 0,24 0-1,-48 0 2,48 0-2,0 0 0,0 24 0,-24-24 0,0 23 1,24-23 0,0 0 0,0 0-1,0 0 2,-48 0-2,24 0 1,-23 24 0,23-24 9,-23 0 7,-1 0 27,1 0-6</inkml:trace>
    </iact:actionData>
  </iact:action>
  <iact:action type="add" startTime="60042">
    <iact:property name="dataType"/>
    <iact:actionData xml:id="d5">
      <inkml:trace xmlns:inkml="http://www.w3.org/2003/InkML" xml:id="stk5" contextRef="#ctx0" brushRef="#br0">12748 7601 0,'23'0'55,"1"0"-39,-1 0-6,1 0-1,23 0-4,0 0 5,-23 0-4,47 0 2,-24 0 0,24 0 2,0 0-4,0 0 4,-24 0-4,0 0 2,0 0 2,24 0-2,0 0-2,0 0 3,-1 24-1,1-24-1,24 0 0,-1 0 1,-47 0 2,24 23-3,0-23 2,0 0-2,-24 0 2,24 0-3,-48 0 4,48 0-3,-24 0 0,-23 0 2,23 0-1,0 0 0,1 0 0,-25 0 0,1 0 1,23 0-2,-23 0 0,23 0 3,-23 0-3,-1 0 1,1 24-1,-1-24 1,1 0 1,23 0 0,-23 0-2,23 0 2,24 0-2,-48 0 5,25 0-8,-25 0 5,24 0 7,-23 0-1,0 0-7,-1 0 8,1 0 25,-1 0-26,1 0 16,0 0-15,-1 0-6,1 0 14,-1 0-16,1 0 0,0 0 0,23 0 0,47 0 0,1 0-1,-1 0 1,-23 0 0,0 0 0,23 0 0,24 0 0,-23 0 0,-24 0-1,47 0 2,-24 0 2,0 0-2,1 0-1,-24 0-1,47 0-2,-24 0 5,1 0-4,46 0 4,-46 0-2,23 0 0,0 0-1,0 0 0,-24 0 1,0 0 0,25 0 0,-1 0 1,-48 0-2,25 0 1,-1 0 1,1 0-3,-25 0 3,1 0-1,24 0 0,-1 0-1,-23 0 3,0 0-3,0 0 2,-24 0-1,47 0-2,-23 0 2,-24 0 1,24 0-2,0 0 4,-48 0-4,25 0 2,23 0-3,-24 0 11,-24 0-8,25 0 5,-25 0 2,24 0-8,-23 0-1,0 0 2,23 0-1,0 0 9,-23 0-10,-1 0 8,1 0-5,-1 23-3,1 1 2,0-24 6,-1 0-7,1 0 9,-1 0 145,1 0-120,0 0-26,-1 0 0,1 0 19</inkml:trace>
    </iact:actionData>
  </iact:action>
  <iact:action type="add" startTime="74098">
    <iact:property name="dataType"/>
    <iact:actionData xml:id="d6">
      <inkml:trace xmlns:inkml="http://www.w3.org/2003/InkML" xml:id="stk6" contextRef="#ctx0" brushRef="#br0">12724 9442 0,'24'0'34,"-1"0"-25,1 0-3,23 0 0,24 0 2,0 0 0,-1 0 1,25 0-2,-48 0 2,24 0-3,0-23 2,0 23 1,47 0 0,-71 0-3,0 0 2,0 0 0,0 0 2,1 0-2,-25 0-2,1 0 3,-1 0-1,48 0 0,-24 0 0,-23 0-1,23 0 2,1 0 0,-25 0-2,48 0 0,0 0 2,-24 0 0,0 0-1,24 0 0,-47 0-1,23 0 0,-24 0 1,25 0 2,-1 0-3,-24 0 2,25 0-2,-1 0 1,0 0 0,24 0 0,-24 0 0,24 0 0,-24 0 1,0 0-2,24 0 1,-24 0 0,24 0 0,0 0 0,0 0-1,23 0 2,-47 0-1,48 0-1,-24 0 3,-24 0-4,24 0 4,0 23-3,-48-23 0,48 0 2,-71-23 0,71 23-3,-48 0 3,72 0-2,-1 0 1,1 0 2,-24 0-3,23 0 0,0 0 1,-23 0 1,24 0 0,23 0-1,-24 0 0,24 23-2,0-23 3,0 0-2,24 0 2,-71 0 0,47 0-2,0 0 2,-24 0-2,0 0 2,1 0-1,-24 0 0,0 0-1,47 0 1,-24 0 0,0 0 4,-23 0-8,0 0 3,23 0 2,-23 0-1,24 0-1,-1 24 2,24-24 0,-47 0-1,23 0 0,-46 0 0,46 0-1,-23 0 1,0 23 1,23-23-1,1 0-1,-1 0 1,-47 0 1,48 0-2,-1 24 2,-23-24-3,-24 0 3,47 0-2,-23 0 3,-23 0-3,-1 0 1,0 0 0,-23 0 0,23 0 1,-24 0 6,1 0 1,0 0 25,-1 0 7,1 0-33,-1 0 17,1 0-24,0 0 7,-1 0 10,1 0-9,-1 0 17,1 0-10,0 0-8,-1 0 26,1 0 10,-1 0-15,1 0 22,0 0 30</inkml:trace>
    </iact:actionData>
  </iact:action>
  <iact:action type="add" startTime="76737">
    <iact:property name="dataType"/>
    <iact:actionData xml:id="d7">
      <inkml:trace xmlns:inkml="http://www.w3.org/2003/InkML" xml:id="stk7" contextRef="#ctx0" brushRef="#br0">2007 10174 0,'47'0'65,"-23"0"-57,23 0 2,24 24-1,-24-24-2,47 0 2,48 0-2,0 0 1,46 0 0,-22 0-3,23 0 5,23 0-2,-23 0-1,-24 0 1,24 23 1,-24-23-1,48 0 0,-95 0 0,0 0 1,0 0-4,0 0 5,23 0-3,-23 0 2,0 0-2,-47 0 2,47 0-3,-47 0 4,24 0-3,23 0 2,0 0 0,-24 0-4,0 0 3,24 0 2,-47 0-4,95 0 2,-25 0-1,24 0 2,-23 0-1,47 0 0,-24 0 0,0 0-1,-47 0 2,0 24-1,-23-24 0,23 0 0,-24 0 1,24 0-1,0 0 0,0 0-1,0 0 2,0 0-3,-23 0 2,-1 0 0,24 0 1,24 0-1,0 0 1,-72 0-2,48 0 1,24 0 0,-71 0 0,0 0 0,0 0 0,-24 0-1,47-24 2,-23 24-1,0 0 0,-48 0 0,1 0 0,0 0-1,23 0 2,-24 0-2,1 0 2,0 0 0,-1 0-2,1 0 4,0 0-4,-1 0 0,1 0 8,-1 0 1</inkml:trace>
    </iact:actionData>
  </iact:action>
  <iact:action type="add" startTime="101202">
    <iact:property name="dataType"/>
    <iact:actionData xml:id="d8">
      <inkml:trace xmlns:inkml="http://www.w3.org/2003/InkML" xml:id="stk8" contextRef="#ctx0" brushRef="#br0">9278 11283 0,'23'0'39,"24"0"-15,1 0-16,22 0 8,-22 0-8,46 0 0,24 0 1,0 0 0,24 0-3,-24 0 2,-24 0-1,48 0 3,-48 0-3,24 24 3,0-24-4,0 0 2,0 0 0,0 0-1,-23 0 2,23 0-1,-24 0 0,1 0 0,-1-24-1,24 24 2,0 0-1,0 0 0,0 0-1,24 0 3,-24 48-4,-24-48 2,24 0 1,-47 0 0,24 0-1,-1 0-1,0 0 1,-46 0 0,-1 0 0,0 0 1,0 0-1,0 0-2,1 0 3,-25 0-2,1 0 1,-1 0 1,1 0 73</inkml:trace>
    </iact:actionData>
  </iact:action>
  <iact:action type="add" startTime="120866">
    <iact:property name="dataType"/>
    <iact:actionData xml:id="d9">
      <inkml:trace xmlns:inkml="http://www.w3.org/2003/InkML" xml:id="stk9" contextRef="#ctx0" brushRef="#br0">7932 13809 0,'24'0'63,"-1"0"-47,1 0-8,-1 0 1,48 0-2,0 0 1,-24 24 0,71-24 0,-23 0 0,23 0 0,-24 0 1,-47 0-2,48 0 2,23 0-2,-47 0 1,23 0 1,-47 0-3,24 24 3,0-24 2,-24 0-3,24 0 1,23 0-2,-46 0 1,22 0 0,25 0 1,-24 0-2,-24 0 2,24 0-3,23 0 2,-23 0-2,0 0 4,23 0-4,-47 0 4,24 0-2,0 0 0,-24 0 0,24 0-2,0 0 4,-48 0-4,25 0 4,-25 0-3,24 0 8,1 0-6,-25 0-2,48 0 1,-47 0 0,47 0-1,-24 0 2,-24 0-1,48 0-1,-24 0 1,-23 0 1,0 0-2,-24-24 2</inkml:trace>
    </iact:actionData>
  </iact:action>
  <iact:action type="add" startTime="142457">
    <iact:property name="dataType"/>
    <iact:actionData xml:id="d10">
      <inkml:trace xmlns:inkml="http://www.w3.org/2003/InkML" xml:id="stk10" contextRef="#ctx0" brushRef="#br0">9278 16571 0,'23'0'73,"1"0"-58,-1 0 2,1 0-10,23 0 9,0 0-8,-23-23-1,47 23 1,-24 0 0,24 0 0,0 0 0,23 0 0,-23 0 0,0 0 1,23 0-2,1 0 2,-48 0-2,47 0 1,-23 0 1,-47 0-2,46 0 2,-22 0-1,-1 0 7,-24 0-7,25 0 1,22 0 0,-46 0-3,71 0 4,-25 0-2,-22 0-2,22 0 4,1 0-2,-47 0-1,70 0 0,-47 0 3,1 0-2,-25 0-1,24 0 1,24 0 9,-47 0-10,-1 0 1,25 0-1,-25 0 1,24 0 1,-23 0-2,23 0 2,24 0-1,-24 0 0,1 0-1,22 0 3,-22 0-4,22 0 4,25 0-3,-72 0 1,72 0-1,-24 0 1,-24 0 0,0 0 2,-23 0-3,47 0 2,-1 0-2,-46 0 1,23 0 1,0 0-1,-23 0-1,23 0 2,0 0-1,-23 0-1,0 0 1,-1 0 1,24 0-1,1 0-1,-25 0 2,1 0-3,-1 0 4,25 0-3,-1 0 2,0 0 7,0 0-10,-23 0 4,-24 23-3,47-23 2,-23 0 13,-1 0-13,1 0-1,0 0 8,-1 0-8,1 0 0,-1 0 0,1 0-1,0 0 1,23 0 1,-24 0 6,1 0-5,0 0-1,-1 0 12,1 0-11,-1 0 29,1 0 36,0 0 78</inkml:trace>
    </iact:actionData>
  </iact:action>
  <iact:action type="remove" startTime="159186">
    <iact:property name="style" value="instant"/>
    <iact:actionData xml:id="d11" ref="#d1"/>
  </iact:action>
  <iact:action type="add" startTime="159195">
    <iact:property name="dataType" value="strokeEraser"/>
    <iact:actionData xml:id="d12">
      <inkml:trace xmlns:inkml="http://www.w3.org/2003/InkML" xml:id="stk11" contextRef="#ctx0" brushRef="#br1">16666 7908 0</inkml:trace>
    </iact:actionData>
  </iact:action>
  <iact:action type="remove" startTime="159940">
    <iact:property name="style" value="instant"/>
    <iact:actionData xml:id="d13" ref="#d0"/>
  </iact:action>
  <iact:action type="add" startTime="159948">
    <iact:property name="dataType" value="strokeEraser"/>
    <iact:actionData xml:id="d14">
      <inkml:trace xmlns:inkml="http://www.w3.org/2003/InkML" xml:id="stk12" contextRef="#ctx0" brushRef="#br1">25022 4886 0</inkml:trace>
    </iact:actionData>
  </iact:action>
  <iact:action type="remove" startTime="160746">
    <iact:property name="style" value="instant"/>
    <iact:actionData xml:id="d15" ref="#d2"/>
  </iact:action>
  <iact:action type="add" startTime="160752">
    <iact:property name="dataType" value="strokeEraser"/>
    <iact:actionData xml:id="d16">
      <inkml:trace xmlns:inkml="http://www.w3.org/2003/InkML" xml:id="stk13" contextRef="#ctx0" brushRef="#br1">18578 9490 0,'0'0'6</inkml:trace>
    </iact:actionData>
  </iact:action>
  <iact:action type="remove" startTime="161122">
    <iact:property name="style" value="instant"/>
    <iact:actionData xml:id="d17" ref="#d3"/>
  </iact:action>
  <iact:action type="add" startTime="161127">
    <iact:property name="dataType" value="strokeEraser"/>
    <iact:actionData xml:id="d18">
      <inkml:trace xmlns:inkml="http://www.w3.org/2003/InkML" xml:id="stk14" contextRef="#ctx0" brushRef="#br1">18625 10269 0</inkml:trace>
    </iact:actionData>
  </iact:action>
  <iact:action type="remove" startTime="161827">
    <iact:property name="style" value="instant"/>
    <iact:actionData xml:id="d19" ref="#d4"/>
  </iact:action>
  <iact:action type="add" startTime="161835">
    <iact:property name="dataType" value="strokeEraser"/>
    <iact:actionData xml:id="d20">
      <inkml:trace xmlns:inkml="http://www.w3.org/2003/InkML" xml:id="stk15" contextRef="#ctx0" brushRef="#br1">13030 11425 0</inkml:trace>
    </iact:actionData>
  </iact:action>
  <iact:action type="remove" startTime="162572">
    <iact:property name="style" value="instant"/>
    <iact:actionData xml:id="d21" ref="#d5"/>
  </iact:action>
  <iact:action type="add" startTime="162589">
    <iact:property name="dataType" value="strokeEraser"/>
    <iact:actionData xml:id="d22">
      <inkml:trace xmlns:inkml="http://www.w3.org/2003/InkML" xml:id="stk16" contextRef="#ctx0" brushRef="#br1">23559 11284 0,'23'0'24</inkml:trace>
    </iact:actionData>
  </iact:action>
  <iact:action type="remove" startTime="163026">
    <iact:property name="style" value="instant"/>
    <iact:actionData xml:id="d23" ref="#d6"/>
  </iact:action>
  <iact:action type="add" startTime="163029">
    <iact:property name="dataType" value="strokeEraser"/>
    <iact:actionData xml:id="d24">
      <inkml:trace xmlns:inkml="http://www.w3.org/2003/InkML" xml:id="stk17" contextRef="#ctx0" brushRef="#br1">23512 13149 0</inkml:trace>
    </iact:actionData>
  </iact:action>
  <iact:action type="remove" startTime="163708">
    <iact:property name="style" value="instant"/>
    <iact:actionData xml:id="d25" ref="#d7"/>
  </iact:action>
  <iact:action type="add" startTime="163713">
    <iact:property name="dataType" value="strokeEraser"/>
    <iact:actionData xml:id="d26">
      <inkml:trace xmlns:inkml="http://www.w3.org/2003/InkML" xml:id="stk18" contextRef="#ctx0" brushRef="#br1">19168 13786 0</inkml:trace>
    </iact:actionData>
  </iact:action>
  <iact:action type="remove" startTime="164349">
    <iact:property name="style" value="instant"/>
    <iact:actionData xml:id="d27" ref="#d8"/>
  </iact:action>
  <iact:action type="add" startTime="164358">
    <iact:property name="dataType" value="strokeEraser"/>
    <iact:actionData xml:id="d28">
      <inkml:trace xmlns:inkml="http://www.w3.org/2003/InkML" xml:id="stk19" contextRef="#ctx0" brushRef="#br1">20773 15084 0,'0'0'11</inkml:trace>
    </iact:actionData>
  </iact:action>
  <iact:action type="remove" startTime="165443">
    <iact:property name="style" value="instant"/>
    <iact:actionData xml:id="d29" ref="#d9"/>
  </iact:action>
  <iact:action type="add" startTime="165448">
    <iact:property name="dataType" value="strokeEraser"/>
    <iact:actionData xml:id="d30">
      <inkml:trace xmlns:inkml="http://www.w3.org/2003/InkML" xml:id="stk20" contextRef="#ctx0" brushRef="#br1">20230 17468 0</inkml:trace>
    </iact:actionData>
  </iact:action>
  <iact:action type="remove" startTime="206213">
    <iact:property name="style" value="instant"/>
    <iact:actionData xml:id="d31" ref="#d10"/>
  </iact:action>
  <iact:action type="add" startTime="206216">
    <iact:property name="dataType" value="strokeEraser"/>
    <iact:actionData xml:id="d32">
      <inkml:trace xmlns:inkml="http://www.w3.org/2003/InkML" xml:id="stk21" contextRef="#ctx0" brushRef="#br1">20584 20112 0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23:21.997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14502">
    <iact:property name="dataType"/>
    <iact:actionData xml:id="d0">
      <inkml:trace xmlns:inkml="http://www.w3.org/2003/InkML" xml:id="stk0" contextRef="#ctx0" brushRef="#br0">4415 614 0,'0'0'3,"23"0"8,1 0 15,0 0-10,-1 0-10,1 0 2,23 0 1,-23 0-2,-1 0 1,1 23 0,23-23 1,-23 0-2,-1 0 2,1 0-2,23 24 1,-23-24 1,46 0-2,-46 0 1,23 0 0,24 0 1,-24 0-1,24 0 0,-24 0 0,-23 0 0,23 0 1,-23 0-3,23 0 4,-23 0-4,23 0 3,0 0-1,-23 0 0,-1 0-1,24 0 2,24 0-3,-24 0 3,24 0-1,24 0 0,-48 0 0,0 0 0,24 0 1,0 0-2,-24 0 2,24 0-1,0 0 0,-24 0 0,24 0 1,-1 0-3,-46 0 4,23 0-4,24 0 4,-47 0-3,23 0 3,24 0-4,-24 0 4,0 0-4,0 0 3,1 0-1,22 0 0,-46 0-2,47 0 4,-24 0-3,0 0 0,24 0 3,-24 0-2,-23 0 0,23 0-1,-23 0 8,-1 0-4,1 0-2,-1 0 22,1 0-17,0 0 1,-1 0 1,1 0 10,-1 0 6,1 0-10,0 0 11,-1 0-10</inkml:trace>
    </iact:actionData>
  </iact:action>
  <iact:action type="add" startTime="27741">
    <iact:property name="dataType"/>
    <iact:actionData xml:id="d1">
      <inkml:trace xmlns:inkml="http://www.w3.org/2003/InkML" xml:id="stk1" contextRef="#ctx0" brushRef="#br0">8144 2124 0,'24'0'36,"0"0"0,-1 0-28,1 0-1,23 0 1,24 0 2,-48 0-4,48 0 3,0 0-1,-47 0 1,47 0-3,-24 0 3,0 0 0,71 0-1,-24 0 0,24 0-1,-23 0 2,23 0-1,-47 0 0,23 0-1,24 0 2,-23 0-1,-1 0-2,-70 0 4,23 0-2,-24 0 0,1 0 103,0 0-96,-1 0-7,1 0 1,-1 0-1,25 0-2,-1 0 4,-23 0-3,23 0 2,24 0-2,-48 0 3,24 0-4,-23 0 4,23 0-3,0 0 2,1 0-2,-1 0 0,0 0 1,0 0 0,0 0 1,1 0-2,22 0 1,1 0 1,0 0-1,0 0-1,23 24 1,1-24 1,-24 0-1,-1 0 0,1 0 0,0 0 0,0 0 0,47 0 0,-24 0 0,1 0 0,-24 0 1,47 0-3,-24 0 4,24 0-2,-24 0 0,24 0-2,-23 0 3,-1 0-2,-23 0 2,24 0-2,-1 0 1,0 0 0,-23 0 1,24 0-2,23 0 1,-47 0 0,-24 0 0,0 0 0,47 0 0,-46 0 1,-1 0-2,0 0 1,0 0 0,24 0 1,0 0-2,-48 0 2,48 0-2,0 0 3,-47 0-4,23 0 3,0 0-1,24 0 0,-24 0-1,0 0 3,24 0-3,0 0 1,-24 0 0,24 0 0,0 0 0,-24 0-1,24 0 2,-24 0 2,0 0-3,24 0 0,0 0 1,-47 0-3,46 0 2,1 0-1,-47 0 1,47 24 0,-48-24 1,48 0-2,0 0 3,0 0-6,-24 0 6,24 0-4,0 23 4,-1-23-3,25 0 1,-1 0 0,-47 0 0,48 0-1,-1 0 1,-23 0 0,-24 0 1,24 0-1,0 0 0,-24 0 0,24 0-2,-24 0 4,-23 0-2,23 0-1,-23 0 2,23 0-1,0 0-1,-23 24 4,-1-24-6,24 0 5,-23 23-4,23-23 4,-23 0-2,47 0-1,-1 0 1,-22 0-1,23 0 1,-1 0 0,-22 0-1,22 0 3,1 0-3,-24 0 0,1 0 2,22 0-1,-22 0-1,22 0 2,1 24-1,-24-24-1,48 0 2,-24 0-2,23 0 2,-23 0-1,-24 0 1,48 0-1,-72 0 1,48 0-3,-24 0 4,0 0-5,1 0 5,-25 0-3,1 0 1,23 0 0,-23 0 16,-1 0-14,1 0 4,-1 0-6,1 0 2,23 0 5,-23 0-8,23 0 19,-23 0-4,-1 0-13,1 0-1,0 0 1,-1 0-2,1 0 1,-1 0 7,1 0-7,0 0 1,-1 0 18,1 0 11,-1 0-8,1 0-23,-24-24 11,24 24-10,-1 0 17,1 0-10,-1 0 3,1 0-11,0 0 15,-1-23-14,1 23 8,-1 0 67</inkml:trace>
    </iact:actionData>
  </iact:action>
  <iact:action type="add" startTime="32404">
    <iact:property name="dataType"/>
    <iact:actionData xml:id="d2">
      <inkml:trace xmlns:inkml="http://www.w3.org/2003/InkML" xml:id="stk2" contextRef="#ctx0" brushRef="#br0">1818 2785 0,'24'0'48,"-1"0"-40,72 0 1,-25 0-1,1 0 1,0 0-1,47 0 0,-47 0 0,23 0 0,-46 0 0,46 0 0,-23 24 0,23-24 0,-23 0-1,47 0 4,-23 0-5,-1 24 2,0-24 0,-46 0 0,46 0-2,0 23 4,1-23-2,-24 0-2,0 0 5,-1 0-4,25 0 1,-48 0 0,47 0-2,1 0 4,-1 0-2,-23 0 0,23 0 0,25 0 0,-1 0 0,-24 0 0,0 0 0,-46 0 0,22 0 0,1 0 0,-24 0 0,24 0-1,-24 0 2,1 0-1,-1 0 0,-24 0 0,48 0 0,0 0-1,-24 0 2,24 0 0,0 0-2,-24 0 1,24 0-1,0 0 2,-24 0-2,24 0 2,0 0-1,-48 0 0,24 0-2,1 0 3,-1 0-1,24 0 0,-24 0 0,0 0-2,24 0 3,0 0 3,-48 0-4,48 0 0,-24 0-1,-23 0 0,23 0 1,-23 0-1,-1 0 2,25 0-2,-25 0 2,24 0-3,-23 0 4,0 0-4,-1 0 3,1 0-2,0 0 2,-1 0-2,1 0 9,-1 0-8,1 0 9,0 0 249,-1 0-200,1 0-36,-1 0-16,1 0-4,0 0 20,-1 0-7</inkml:trace>
    </iact:actionData>
  </iact:action>
  <iact:action type="add" startTime="53908">
    <iact:property name="dataType"/>
    <iact:actionData xml:id="d3">
      <inkml:trace xmlns:inkml="http://www.w3.org/2003/InkML" xml:id="stk3" contextRef="#ctx0" brushRef="#br0">5288 4320 0,'24'0'40,"23"0"-30,-23 0 6,-1 0-6,1 0-4,23 0 0,0 0 4,-23 0-2,23 0 0,0 0 0,-23 23 0,70-23 0,1 0 0,-25 0 0,48 0 0,95 0 0,-48 0 0,-23 0-1,70 0 1,-46 0 0,-25 0 1,24 0-3,1 0 5,-1 0-6,-47 0 5,0 0-2,-24 0 1,1 0-2,-24 0 2,23 0-2,0 0 1,1 0 0,-24 0 0,23 0-3,1 0 4,-25 0-1,1 0 0,24 0 0,-25 0 0,-22 0 0,22 0 0,25 0 0,-48 0 1,24 0-3,0 0 2,0 0 0,23 0 1,0 0 0,1 0-3,-48 24 5,47-24-4,24 0 2,-47 0-2,0 0 2,24 0-2,-1 0 2,0 0-2,-46 0 1,46 0 0,0 0-1,24 0 1,-23 0 0,-24 0 1,23 0-2,24 0 2,0 0-2,-23 0 2,23 0-1,0 0-1,-48 0 3,25 0-3,23 0 0,-71 0 2,0 0-2,48 0 2,-72 0-1,25 0 1,-25 0-2,24 0-1,-23 0 3,0 0 8,-1 0-10,1 0 2,-1 0-1,1 0 0,0 0-1,-1 0 2,24 0-1,-47 24 0,24-24 0,0 0 0,-1 0-2,1 0 3,0 0-2,-1 0 18,1 0 11,-1 0 52,1 0-33,0 0-25</inkml:trace>
    </iact:actionData>
  </iact:action>
  <iact:action type="add" startTime="75589">
    <iact:property name="dataType"/>
    <iact:actionData xml:id="d4">
      <inkml:trace xmlns:inkml="http://www.w3.org/2003/InkML" xml:id="stk4" contextRef="#ctx0" brushRef="#br0">6327 7388 0,'23'0'130,"25"0"-116,22 0-6,-22 0-1,22 24 2,25-24-2,23 0 2,-47 0-2,-48 0 1,48 0 1,-47 0-1,23 0 0,0 0-1,-23 0 1,-1 0-1,25 0 3,46 0-4,0 0 3,24 0-1,0 0 1,-47 0 0,71 0-2,-24 0 0,47 0 3,-70 0-4,23 0 2,-48 0 0,25 0 1,-24 0-2,-24 0 1,24 0 0,0 0 0,-24 0 0,24 0 0,23 0 0,0 0 1,-23 0-2,24 0 2,-24 0-2,47 0 0,0 0 2,-24 0-1,-23 0 2,0 0-4,23 0 4,-23 0-4,0 0 4,0 24-3,23-24-1,-47 0 4,24 0-3,0 0 0,-24 0 1,24 0 2,-24 0-2,0 0 0,0 0-1,1 0 3,22 0-2,25 0-1,23 0 2,-47 0-2,47 0 1,-71 0 1,24 0-2,0 0 1,-48 0 1,1 0-1,-1 0 0,1 0 6,0 0 4,-1 0-2,24 0-8,1 0 9,-25 0-10,1 0 1,23 0 0,-23 0 0,23 0-2,24 0 4,-48 0-2,48 0 0,0 0-1,47 0 2,-47 0-1,0 0 0,-1 0 0,-22 0 0,22 0 0,-22 0 0,-1 0 0,0 0 0,24 0 1,-24 0-2,24 0 1,0 0 0,-24 0-2,24 0 1,23 0 3,-47 0-3,24 0 1,0 0 1,0 0-2,0 0 2,23 0-2,1 0 1,-25 23 0,25-23 0,-1 24 0,24-24 1,-23 0 2,23 0-4,-24 0-2,-23 0 2,0 0 3,23 0-2,-70 0-1,23 0 2,0 0-1,-23 0 0,23 0-2,-23 0 4,23 0-4,-24 0 3,25 0-1,-1 0-1,-23 0 2,23 0-1,24 24 1,-24-24 6,-24 0-5,1 0-2,23 0 6,-23 0 3,23 0-9,-23 0 17,-1 0-17,1 0 6,-1 0 4,1 0 7,0 0 55,-1 0-56,1 0-9,-1 0 17,1 0-17,0 0 8,-1 0-14,1 0 5,-1 0 5,1 23-12,0-23 9,-1 0-9,1 0 11,0 0-4,-1 0-5</inkml:trace>
    </iact:actionData>
  </iact:action>
  <iact:action type="add" startTime="86189">
    <iact:property name="dataType"/>
    <iact:actionData xml:id="d5">
      <inkml:trace xmlns:inkml="http://www.w3.org/2003/InkML" xml:id="stk5" contextRef="#ctx0" brushRef="#br0">8805 10245 0,'24'0'26,"23"0"-20,24 0 4,23 0-5,-46 0 5,70 0-2,-24 0 0,1 0 0,23 0-2,-48 0 4,48 0-2,24 23 0,-48-23-2,25 0 5,-49 0-4,48 0-1,-23 0 5,-1 0-3,24 0 1,0 24-1,0-24-4,-23 0 6,23 0-1,-47 0-3,-1 24 2,72-24 0,-71 0-2,47 0 5,-24 0-4,24 0 0,-23 0 2,23 0-1,-71 0-1,47 0 1,24 0 0,-23 0 1,-1 0-2,-23 0 2,24 0-1,-25 0 0,25 0 0,-24 0 1,47 0-3,-24 0 4,0 0-4,1 0 4,-24 0-4,23 0 3,24 0-1,0 0-1,-47 0 2,47 0-2,0 0 1,-47 0 0,0 0 0,23 0 1,1 0-2,-25 0 2,1 0-1,24 0-2,-1 0 4,24 23-3,0-23 3,-23 0-2,23 0 0,-48 0 0,25 0 0,-1 0-2,-47 0 4,24 0-2,-24 0 0,24 0 0,-24 0 0,1 0 0,-25 0 0,25 0 0,22 0-1,-22 0-1,46 0 3,-23 0-1,-24 0 1,24 0-2,23 0 1,-23 0 0,-24 0-1,48 0 2,23 0-2,-47 0 3,-1 0-2,25 24 1,23-24-2,-47 0 1,23 0 0,0 0 1,-23 0-4,24 0 5,-1 0-3,1 0 2,-25 0-1,1 0-1,24 0 1,-72 0 1,48 0-3,-24 0 2,0 0 1,1 0-1,-25 0-1,1 0 9,-1 0 252,1 0-228,0 0 21,-1-24-3,1 24-12,0 0 35,-1 0-26</inkml:trace>
    </iact:actionData>
  </iact:action>
  <iact:action type="add" startTime="107797">
    <iact:property name="dataType"/>
    <iact:actionData xml:id="d6">
      <inkml:trace xmlns:inkml="http://www.w3.org/2003/InkML" xml:id="stk6" contextRef="#ctx0" brushRef="#br0">1889 13833 0,'23'0'55,"48"0"-47,0 24 2,0-24-3,-24 0 2,48 23-2,-25 24 1,48-23 1,0 0-3,24-24 3,47 0-2,-71 23 4,47 24-2,0-47-1,1 24 3,70-24-7,-71 0 2,24 0 3,23 0-3,24 0 1,0 0 2,-47 0-1,24 0 1,70 24-2,-47-24 1,0 0 2,24 0-4,70 0 3,-70 0-2,23 0 2,24 0-2,-24 0 3,-47 0-4,-47 0 1,-24 0 3,24 0-3,-47 0 2,0 0-3,23 0 3,0 0 0,-47 0-1,0 0 0,-23-24 0,46 0-1,-23 24 1,-23 0 1,23 0-1,0 0 0,0 0-1,-24 0 1,24 0 1,0 0-1,0 0 1,0 0-2,-23 0 2,23 0-2,-24 0 2,-47 0-2,48 0 1,-24 0-1,-24 0 2,47-23-1,1 23-1,-25 0 2,-22 0-2,22 0 2,1 0-3,0 0 3,24 0-2,-1 0 2,0 0-2,-23 0 3,24 0-4,23 0 4,-24 0-4,1 0 5,-48 0-4,47 0 1,1 0 0,-48 0 1,47 0-2,1 0 2,-25 0-3,-22 0 3,-1 0-3,-24 0 2,1 0 2,0 0-3</inkml:trace>
    </iact:actionData>
  </iact:action>
  <iact:action type="add" startTime="127941">
    <iact:property name="dataType"/>
    <iact:actionData xml:id="d7">
      <inkml:trace xmlns:inkml="http://www.w3.org/2003/InkML" xml:id="stk7" contextRef="#ctx0" brushRef="#br0">13574 17043 0,'47'0'16,"-23"0"-5,46 0-4,1 0 2,0 0-3,47 0 3,-23 0-2,23 0 1,0 0 0,23 0 0,-23 0 0,24 0-1,-48 0 2,24 0-1,0 0 0,0 0-2,24 0 4,-24 0-3,0 0 0,-23 0 2,23 0-1,-48 0 0,96 0-1,-96 0 2,25 0-1,23 0-1,24 0 3,-72 0-3,25 0 0,-24 0 2,-24 0 0,47 0-2,1 0 2,-48 0-2,47 0 2,-23 0-2,-47 0 1,47 0 0,-1 0 0,1 0-1,-47 0 3,47 0-2,-24 0-1,0 24 2,24-24-1,-24 0 0,0 0-1,24 0 2,-24 0-1,0 0 0,24 0-1,-24 0 2,1 0-2,46 0 2,-47 0-2,1 0 2,-1 0-1,-24 0 0,25 0-1,-25 0 9,-23-24 9,24 24-2,-1 0-6,-23-23-3,24 23 2,23 0 0,-23 0 18,-1 0-3</inkml:trace>
    </iact:actionData>
  </iact:action>
  <iact:action type="remove" startTime="141031">
    <iact:property name="style" value="instant"/>
    <iact:actionData xml:id="d8" ref="#d7"/>
  </iact:action>
  <iact:action type="add" startTime="141047">
    <iact:property name="dataType" value="strokeEraser"/>
    <iact:actionData xml:id="d9">
      <inkml:trace xmlns:inkml="http://www.w3.org/2003/InkML" xml:id="stk8" contextRef="#ctx0" brushRef="#br1">25801 20726 0</inkml:trace>
    </iact:actionData>
  </iact:action>
  <iact:action type="remove" startTime="141582">
    <iact:property name="style" value="instant"/>
    <iact:actionData xml:id="d10" ref="#d6"/>
  </iact:action>
  <iact:action type="add" startTime="141599">
    <iact:property name="dataType" value="strokeEraser"/>
    <iact:actionData xml:id="d11">
      <inkml:trace xmlns:inkml="http://www.w3.org/2003/InkML" xml:id="stk9" contextRef="#ctx0" brushRef="#br1">22260 17634 0</inkml:trace>
    </iact:actionData>
  </iact:action>
  <iact:action type="remove" startTime="142853">
    <iact:property name="style" value="instant"/>
    <iact:actionData xml:id="d12" ref="#d5"/>
  </iact:action>
  <iact:action type="add" startTime="142857">
    <iact:property name="dataType" value="strokeEraser"/>
    <iact:actionData xml:id="d13">
      <inkml:trace xmlns:inkml="http://www.w3.org/2003/InkML" xml:id="stk10" contextRef="#ctx0" brushRef="#br1">23535 14046 0,'24'0'80</inkml:trace>
    </iact:actionData>
  </iact:action>
  <iact:action type="remove" startTime="143575">
    <iact:property name="style" value="instant"/>
    <iact:actionData xml:id="d14" ref="#d3"/>
  </iact:action>
  <iact:action type="add" startTime="143582">
    <iact:property name="dataType" value="strokeEraser"/>
    <iact:actionData xml:id="d15">
      <inkml:trace xmlns:inkml="http://www.w3.org/2003/InkML" xml:id="stk11" contextRef="#ctx0" brushRef="#br1">22166 8002 0</inkml:trace>
    </iact:actionData>
  </iact:action>
  <iact:action type="remove" startTime="144055">
    <iact:property name="style" value="instant"/>
    <iact:actionData xml:id="d16" ref="#d1"/>
  </iact:action>
  <iact:action type="add" startTime="144061">
    <iact:property name="dataType" value="strokeEraser"/>
    <iact:actionData xml:id="d17">
      <inkml:trace xmlns:inkml="http://www.w3.org/2003/InkML" xml:id="stk12" contextRef="#ctx0" brushRef="#br1">22142 5949 0</inkml:trace>
    </iact:actionData>
  </iact:action>
  <iact:action type="remove" startTime="144559">
    <iact:property name="style" value="instant"/>
    <iact:actionData xml:id="d18" ref="#d2"/>
  </iact:action>
  <iact:action type="add" startTime="144570">
    <iact:property name="dataType" value="strokeEraser"/>
    <iact:actionData xml:id="d19">
      <inkml:trace xmlns:inkml="http://www.w3.org/2003/InkML" xml:id="stk13" contextRef="#ctx0" brushRef="#br1">16477 6633 0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26:48.734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19782">
    <iact:property name="dataType"/>
    <iact:actionData xml:id="d0">
      <inkml:trace xmlns:inkml="http://www.w3.org/2003/InkML" xml:id="stk0" contextRef="#ctx0" brushRef="#br0">7460 4343 0,'23'0'63,"1"0"-55,0 0 2,-1 0-3,48 0 1,-24 0 1,-23 0-1,47 0 0,-24 0-1,0 0 2,48 0-1,-72 0 0,24 0 0,24 0-2,0 0 2,0 0 0,0 0 1,-1 0-2,25 24 0,-1-24 2,1 0 0,23 0-1,-47 0-1,47 0 1,-24 0 0,0 0 0,1 0-1,-48 24 2,24-24 0,0 0-1,-24 0-1,0 0 1,-23 0-1,23 0 2,0 0-1,-23 0 0,-1 0 1,1 0-1,23 0-2,-23 0 3,-1 0 0,25 0 0,-1 0-2,0 0 9,-23 0-8,23 0-2,0 0 3,0 0 8,-23 0-9,23 0 0,0 0-1,1 0 9,-1 0 4,-24 0-13,1 0 7,0 0 3,-1 0-7,1 0-4,-1 0 3,1 0 5,0 0-6,-1 0-1,1 0 2,-1 0 1,1 0 5,0 0-9,-1 0 4,1 0 4,-1 0-4,1 0-2,0 0 6,-1 0-5,1 0 0,0 0 31,-1 0-24,1 0 16,-1 0-9,1 0-8</inkml:trace>
    </iact:actionData>
  </iact:action>
  <iact:action type="add" startTime="31583">
    <iact:property name="dataType"/>
    <iact:actionData xml:id="d1">
      <inkml:trace xmlns:inkml="http://www.w3.org/2003/InkML" xml:id="stk1" contextRef="#ctx0" brushRef="#br0">13786 7719 0,'0'24'65,"47"-24"-56,24 23 3,24-23-2,-24 0-4,23 24 2,0-24 1,24 0-1,0 0-1,-23 0 1,46 0 0,-46 0 1,23 0-3,-24 0 3,24 0-1,-47 0 0,24 0 0,-1 0 1,24 0-2,-23 0 4,-48 0-3,24 0 2,23 0-3,-47 0 1,48 0-1,-25 0 1,-22 0-2,46 0 4,-47 0-4,-23 0 2,47 0 0,-48 0 0,1 0-1,0 0 3,-1 0-2,1 0 7,-1 0 2,1 0 54</inkml:trace>
    </iact:actionData>
  </iact:action>
  <iact:action type="add" startTime="35086">
    <iact:property name="dataType"/>
    <iact:actionData xml:id="d2">
      <inkml:trace xmlns:inkml="http://www.w3.org/2003/InkML" xml:id="stk2" contextRef="#ctx0" brushRef="#br0">14022 9112 0,'48'0'105,"22"0"-96,25 0 0,23 0-5,71 0 8,-24 0-7,-23 0 4,70 0-1,-23 0 1,-71 0-2,47 0 2,-70 0-2,-1 0 2,-47 0-2,24 0 0,-24 0 2,0 0-1,1 0 0,22 0 0,-46 0 0,70 0 0,-46 0 0,-1 0 0,0 0 1,24 0-2,-47 0 1,46 0 0,-46 0 0,47 0 0,-24 0 1,24 0-2,0 0 2,-1 0-2,25 0 2,-24 0-2,23 0 2,1 0-2,-1 0 2,-23 0-2,23 0 0,1 0 2,-1 0-2,-47 0 2,48 0-1,-25 0 0,1 0 0,0 0-2,0 0 2,-47 0 0,46 0-1,1 0 2,-24 0-2,48 0 2,-48 0-2,24 0 2,0 0-2,-1 0 3,-46 0-4,23 0 6,-23 0-7,-1 0 78,1 0-74,0 0-2,-1 0 9,1 0-11,0 0 19,-1 0-8,1 0 26</inkml:trace>
    </iact:actionData>
  </iact:action>
  <iact:action type="add" startTime="36806">
    <iact:property name="dataType"/>
    <iact:actionData xml:id="d3">
      <inkml:trace xmlns:inkml="http://www.w3.org/2003/InkML" xml:id="stk3" contextRef="#ctx0" brushRef="#br0">13999 9867 0,'23'0'31,"48"0"-23,0 0 2,23 0-1,48 24 0,-24-24-3,0 0 5,118 0-6,-71 0 1,-23 0 4,70 0-2,-46 0 0,23 0 0,-24 0 0,0 0 0,-23 0 0,23 0 0,-47 0-2,0 0 4,-24 0-2,1 0 0,-24 0 0,-24 0 0,24 0 0,-1 0 0,-46 0 2,47 0-3,0 0 1,-24 0-2,0 0 3,24 0-2,-47 0 1,23 0-1,0 0 4,0 0-5,-23 0 2,-1 0-1,1 0 1,23 0 9,0 0-2,-23 0-7,0 0-1,-1 0 3,1 0-4,-1 0 18,1 0 44</inkml:trace>
    </iact:actionData>
  </iact:action>
  <iact:action type="add" startTime="38718">
    <iact:property name="dataType"/>
    <iact:actionData xml:id="d4">
      <inkml:trace xmlns:inkml="http://www.w3.org/2003/InkML" xml:id="stk4" contextRef="#ctx0" brushRef="#br0">13928 10859 0,'23'0'58,"1"0"-52,23 0 4,24 0-3,0 0-1,23 0 3,24 0-1,-23 0-1,23 0 3,-24 0-4,48 0 5,23 0-5,-47 0 3,0 0-2,-23 0 1,23 0-1,0 0 1,-24 0 0,24 0 4,0 0-5,-23 0 1,23 0 0,0 0 1,0 0-4,0 0 3,-24 0 0,24 0 0,-47 0 0,0 0 1,23 0-1,-23 0 0,-24 0-1,0 0 2,-23 0-2,0 0 155</inkml:trace>
    </iact:actionData>
  </iact:action>
  <iact:action type="add" startTime="40701">
    <iact:property name="dataType"/>
    <iact:actionData xml:id="d5">
      <inkml:trace xmlns:inkml="http://www.w3.org/2003/InkML" xml:id="stk5" contextRef="#ctx0" brushRef="#br0">13904 11826 0,'24'0'68,"-1"0"-48,1 0-1,0 0-13,-1 0 3,25 0-2,-25 0-1,24 0 4,24 0-3,-47 0 0,47 0 3,-1 0-2,1 0 0,0 0 0,0 0 0,-24 0 2,47 0-5,-46 0 7,-1 0-7,24 0 4,-24 24-1,-23-24 0,23 0 0,-24 0 0,48 0 0,-24 0 0,1 0 0,-1 0-2,24 24 4,-24-24-4,24 0 4,-1 0-2,-22 0 0,46 0 0,-23 0-2,-24 0 3,48 0-1,-25 0 0,1 0-2,0 23 4,23-23-4,-23 0 2,-24 0 1,24 0-1,0 0-1,-47 0 2,70 0-1,-47 0 0,24 24 0,-47-24 1,47 0-2,-48 0 2,24 0-1,24 0-1,-47 0 2,47 0-3,-48 0 4,1 0-2,47 0-1,-48 0 1,25 0 2,-1 0-4,-24 0 4,48 0-3,-47 0 2,23 0 6,-23 0-8,-1 0 2,1 0-1,-1 0 10,1 0-12,0 0 1,-1 0 10,1 0-9,-1-24 6,1 24-4,0 0-3,23 0 0,0 0 1,0 0 1,0 0-2,-23 0 2,47 0-2,-24 0 3,24 0-2,-24 0 1,24 0-3,-24 0 4,24 0-4,0 0 3,-24 0-2,0 0 1,48 0 0,-72 0-1,72 0 2,-48 0-1,24 0 1,0 0-2,-1 0 1,-22 0 0,46 0 0,0 0 1,-23 0-1,-24 0-1,1 0 1,-1 0 0,0-23 1,47 23-2,-46 0 2,23 0-1,-1 0 0,1 0 0,24 0 1,-48 0-3,24 0 3,-1 0-3,-22 0 2,22 0 1,25 0-1,-48 0 1,24 0-3,0 0 3,0 0-1,-1 0 1,25 0-1,-24 0 1,-1 0-2,25 0 0,-24 0 3,-48 0-2,72 0-1,-24 0 3,-48 0-3,48 0 1,0 0-1,-24 0 2,24 0-1,-48 0 0,48 0 0,0 0 0,-47 0 0,46 0-2,-46 0 4,0 0-2,23 0-1,24 23 1,-48-23 1,25 0-1,-1 0 0,24 0 0,-1 0-2,-46 0 4,23 0-2,0 0 0,-23 0 0,23 0-3,-23 0 5,23 0-4,-23 0 4</inkml:trace>
    </iact:actionData>
  </iact:action>
  <iact:action type="add" startTime="49174">
    <iact:property name="dataType"/>
    <iact:actionData xml:id="d6">
      <inkml:trace xmlns:inkml="http://www.w3.org/2003/InkML" xml:id="stk6" contextRef="#ctx0" brushRef="#br0">13999 14494 0,'23'0'42,"1"0"-36,47 0 9,-24 0-6,24 0-2,23 0 1,1 0 1,46 0-2,-23 0 2,0 0-3,48 0 2,-48 0 1,47 0-1,-47 0 1,47 0-1,0 0-2,-47 0 5,0 0-5,48 0 2,-1 0 1,-47 0 0,47 0-2,-23 0-1,23 0 3,0 0-1,48 0 0,-72 0 0,-23 0 0,95 0 0,-48 0 0,-23 0 0,23 0-1,-47 0 2,47 0 0,-47 0-2,47 0 2,-46 0-2,93 0 2,-47 0-1,-70-24 1,-25 24-4,25 0 5,-24 0-2,-24 0 0,24 0-1,23 0 1,1 0 0,-1 0 1,48 0-1,-1 0-1,1 0 3,-24 0-2,-24 0 0,24 0-1,-47 0 2,24 0-1,-1 0 0,-23 0 0,0 0-1,0 0 2,-1 0-1,-46 0 0,23 0 0,0 0 0,-23 0 0,0 0-1,23 0 3,-24 0-5,25 0 5,-1 0-2,0 0 0,0 24 0,0-24 0,24 0 0,-47 23 0,23-23-1,-23 0 0,23 0 3,0 0-4</inkml:trace>
    </iact:actionData>
  </iact:action>
  <iact:action type="add" startTime="52366">
    <iact:property name="dataType"/>
    <iact:actionData xml:id="d7">
      <inkml:trace xmlns:inkml="http://www.w3.org/2003/InkML" xml:id="stk7" contextRef="#ctx0" brushRef="#br0">13857 15273 0,'47'0'111,"-23"0"-100,23 0-4,0 0 2,-23 0-4,47 0 5,-24 0-2,-23 0 1,23 23-2,0-23 2,0 0 4,-23 0-4,23 0-2,0 0 2,0 0 0,1 0-2,22 0 0,-22 0 2,70 0-1,-24 0-1,-23 0 2,0 0-2,47 0 2,-47 0-2,-1 0 1,25 24 0,-48-24 1,47 0-1,-23 0-2,0 0 3,24 0-1,-1 0 1,24 0-3,0 0 5,-24 0-5,24 0 2,1 0 0,-1 0 1,0 0-1,0 0-1,23 0 1,-23 0-1,-47 0 1,94 0 1,1 0-1,-48 0-1,0 0 2,47 0-2,-47 0 2,0 0 0,47 0-3,-47 0 2,47 0 0,-47 0 1,0 0-1,48 0 0,-95 0 0,23 0 0,24 0 1,-24 0-2,24 0 0,-23 0 3,-24 0-2,0 0-1,23 0 3,0 0-3,-46 0-1,46 0 2,-23 0 1,-48 0-1,25 0 0,22 0-1,-46 0 1,23 0 1,-23 0 7,-1 0-8,1 0 0,0 0 15,-1 0-14,1 0 39,0 0-39,-1 0 0,1 0 4,-1 0-4,25 0 8,-25 0-9,1 0 16,-1 0-16,1 0 33,0 0-23,-1 0-4,1 0 4,-1 0-11,1 0 7,0 0-3,-1 0 1,1 0 14,-1 0-18,1 0 24,0 0-16,-1-24-1,1 24 16,-1 0-21,1 0 6,0 0 0,-1 0-1,1 0 1,-1 0-1,1 0 2,0 0-1,-1 0-8,1 0 17,0 0-18,-1 0 26,1 0-16,-1 0-3,1 0 36</inkml:trace>
    </iact:actionData>
  </iact:action>
  <iact:action type="add" startTime="59431">
    <iact:property name="dataType"/>
    <iact:actionData xml:id="d8">
      <inkml:trace xmlns:inkml="http://www.w3.org/2003/InkML" xml:id="stk8" contextRef="#ctx0" brushRef="#br0">2054 7530 0,'0'24'18,"24"-24"12,-1 0-23,48 0 2,-24 23-1,1-23 0,22 0 0,-22 48 0,22-25 0,25 1 2,46-24-4,-70 0 2,24 0 2,23 23-4,23 1 1,-70 0 4,24-24-5,46 0 1,1 0 3,-71 0-2,47 0 1,23 0-1,-23 0 0,0 0-4,48 0 5,23 0-1,-24 0 1,0 0-2,-23 0 0,23 0 2,-47 0-1,0 0 0,24 0 0,-72 0 0,48 0 0,0 0 1,24 0-2,-71 0 2,47 0-1,24 0 0,-72 0-1,48 0 2,-47 0-4,47 0 5,-47 0-3,0 0 3,23 0-4,1 0 3,-1 0-2,-23 0 2,47 0-2,0 0 1,24 0-1,-24 0 2,-47 0-1,70 23 0,-23-23 0,-23 24 1,23-24-2,0 0 1,0 0 1,-24 0-2,24 0 1,-23 0 0,23 0 1,-48 0-2,25 0 2,23 0-2,0 0 1,24 23-1,-24-23 2,47 0-1,-47 0-1,0 0 2,-24 0-1,24 0 1,-70 0-2,46 0 1,0 0-1,-46 0 3,22 0-3,1 0 1,-24 0 0,1 0 1,-25 0-2,1 0 43,-1 0-18,1 0 6,0 0 5,-1 0-27,1 0 14,0 0-22,-1 0 8,1 0 9,-1 0-9,1 0 46,0 0-35</inkml:trace>
    </iact:actionData>
  </iact:action>
  <iact:action type="add" startTime="62470">
    <iact:property name="dataType"/>
    <iact:actionData xml:id="d9">
      <inkml:trace xmlns:inkml="http://www.w3.org/2003/InkML" xml:id="stk9" contextRef="#ctx0" brushRef="#br0">8735 9702 0,'0'-24'25,"-24"24"-16,0 0-2,24-23-1,-23 23 2,-24-24 1,-1-23-3,25 23 2,-24-23 0,-24 47 2,0-47-4,47 47 5,-47-47-4,1 23 0,-25-23 1,24 0 1,1 23-3,-119-70 4,94 23-4,-23 47 2,24 0 0,-1 1 2,-23 23-3,-23-24 0,46 1 2,-23-1 1,-47 24-3,47-24 0,-24 1 2,24 23-2,48-47 3,-72 23-4,-71 24 3,72 0-1,-72 0 0,48 0 0,-24 0 0,24 0 0,0 0 1,-24 0-2,-23 0 2,70 0-2,-71 24 2,48-1-2,0 24 2,0 1-1,-1 46 0,-46-23-3,70 0 4,-46 47-1,22 0 0,1 94 1,23-70-3,1-24 3,-1 24-2,24-1 3,24-23-4,46-23 3,-46 70 0,-24-47-3,47 0 2,24 0 3,-24 47-6,24-70 5,23-1-3,1 24 2,23 47-3,0-70 6,0 23-7,0-47 4,0 70-2,23-70 1,1 23 0,23-23-1,0 47 2,1-23-1,46 23 0,-23-24 2,70 1-4,-46-1 3,-24 24-1,118 0-1,-48-23 2,1-25-3,-24 1 3,23 24 0,72-48-1,-48 47-2,48-70 5,-25-24-5,1 23 4,0-23-3,24 24 2,46-24-2,-23 0 1,-70 0-1,22 0 2,48 0-1,-23 0-2,23 0 2,0 0 0,47 0 1,-47 0-2,0 0 2,-47 0-1,47 0-1,-47 0 2,24 0-2,23 0 1,0 0 0,0 0 2,-24 0-2,24-24 0,0 24 0,-47 0-1,-23-23 2,46-48-3,24 24 5,-24 0-4,-46 23 1,-1-47-2,24-23 2,23-1 1,-46-23-2,22 24 3,-93-48-4,46 1 2,-70 70 1,24-24-1,-25 25 8,-22-25-8,-1-47-4,-24 48 2,1 23-1,-24-23 4,24-24 1,-24-47-3,0 47 0,0-48 3,0 48-5,0-23 5,-24 70-2,0 0 0,-46-23-2,-1 23 2,-47-24 2,71 72-1,-48-48-2,-23-24-1,24 48 2,-1 0 0,1-24 1,-48-23-1,1 23-1,-25 47 1,1-46 2,0 46-4,0 0 4,-48 1-4,24-1 4,24 24-4,-71-47 4,24 23-3,-24-47 2,70 71-3,-70 0 4,0 0-3,24-47 3,46 24-4,-46-48 2,47 47-1,0 1 4,47 23-5,-1-24 2,25 0-1,0 1 3,-1-1-3,-70 1 0,47 23 2,0 0-1,0 0 0,-24 0 0,24 0 0,24 0 0,-48 0 0,-23 0-1,47 0 2,23 0-2,25 0 3,-25 0-4,48 0 4,23 0-2,-23 23-1,24-23 2,-1 0-1,0 0 0,1 24-1,-24-24 11</inkml:trace>
    </iact:actionData>
  </iact:action>
  <iact:action type="remove" startTime="65813">
    <iact:property name="style" value="instant"/>
    <iact:actionData xml:id="d10" ref="#d9"/>
  </iact:action>
  <iact:action type="add" startTime="65820">
    <iact:property name="dataType" value="strokeEraser"/>
    <iact:actionData xml:id="d11">
      <inkml:trace xmlns:inkml="http://www.w3.org/2003/InkML" xml:id="stk10" contextRef="#ctx0" brushRef="#br1">18247 17256 0</inkml:trace>
    </iact:actionData>
  </iact:action>
  <iact:action type="remove" startTime="66760">
    <iact:property name="style" value="instant"/>
    <iact:actionData xml:id="d12" ref="#d4"/>
  </iact:action>
  <iact:action type="add" startTime="66778">
    <iact:property name="dataType" value="strokeEraser"/>
    <iact:actionData xml:id="d13">
      <inkml:trace xmlns:inkml="http://www.w3.org/2003/InkML" xml:id="stk11" contextRef="#ctx0" brushRef="#br1">24645 14518 0</inkml:trace>
    </iact:actionData>
  </iact:action>
  <iact:action type="remove" startTime="67224">
    <iact:property name="style" value="instant"/>
    <iact:actionData xml:id="d14" ref="#d3"/>
  </iact:action>
  <iact:action type="add" startTime="67241">
    <iact:property name="dataType" value="strokeEraser"/>
    <iact:actionData xml:id="d15">
      <inkml:trace xmlns:inkml="http://www.w3.org/2003/InkML" xml:id="stk12" contextRef="#ctx0" brushRef="#br1">25046 13597 0</inkml:trace>
    </iact:actionData>
  </iact:action>
  <iact:action type="remove" startTime="67648">
    <iact:property name="style" value="instant"/>
    <iact:actionData xml:id="d16" ref="#d2"/>
  </iact:action>
  <iact:action type="add" startTime="67666">
    <iact:property name="dataType" value="strokeEraser"/>
    <iact:actionData xml:id="d17">
      <inkml:trace xmlns:inkml="http://www.w3.org/2003/InkML" xml:id="stk13" contextRef="#ctx0" brushRef="#br1">25282 12912 0</inkml:trace>
    </iact:actionData>
  </iact:action>
  <iact:action type="remove" startTime="68183">
    <iact:property name="style" value="instant"/>
    <iact:actionData xml:id="d18" ref="#d5"/>
  </iact:action>
  <iact:action type="add" startTime="68201">
    <iact:property name="dataType" value="strokeEraser"/>
    <iact:actionData xml:id="d19">
      <inkml:trace xmlns:inkml="http://www.w3.org/2003/InkML" xml:id="stk14" contextRef="#ctx0" brushRef="#br1">25211 15438 0</inkml:trace>
    </iact:actionData>
  </iact:action>
  <iact:action type="remove" startTime="68735">
    <iact:property name="style" value="instant"/>
    <iact:actionData xml:id="d20" ref="#d6"/>
  </iact:action>
  <iact:action type="add" startTime="68748">
    <iact:property name="dataType" value="strokeEraser"/>
    <iact:actionData xml:id="d21">
      <inkml:trace xmlns:inkml="http://www.w3.org/2003/InkML" xml:id="stk15" contextRef="#ctx0" brushRef="#br1">25353 18106 0</inkml:trace>
    </iact:actionData>
  </iact:action>
  <iact:action type="remove" startTime="69112">
    <iact:property name="style" value="instant"/>
    <iact:actionData xml:id="d22" ref="#d7"/>
  </iact:action>
  <iact:action type="add" startTime="69121">
    <iact:property name="dataType" value="strokeEraser"/>
    <iact:actionData xml:id="d23">
      <inkml:trace xmlns:inkml="http://www.w3.org/2003/InkML" xml:id="stk16" contextRef="#ctx0" brushRef="#br1">25400 19003 0</inkml:trace>
    </iact:actionData>
  </iact:action>
  <iact:action type="remove" startTime="69951">
    <iact:property name="style" value="instant"/>
    <iact:actionData xml:id="d24" ref="#d1"/>
  </iact:action>
  <iact:action type="add" startTime="69961">
    <iact:property name="dataType" value="strokeEraser"/>
    <iact:actionData xml:id="d25">
      <inkml:trace xmlns:inkml="http://www.w3.org/2003/InkML" xml:id="stk17" contextRef="#ctx0" brushRef="#br1">25022 11520 0,'-23'0'71</inkml:trace>
    </iact:actionData>
  </iact:action>
  <iact:action type="remove" startTime="70519">
    <iact:property name="style" value="instant"/>
    <iact:actionData xml:id="d26" ref="#d8"/>
  </iact:action>
  <iact:action type="add" startTime="70525">
    <iact:property name="dataType" value="strokeEraser"/>
    <iact:actionData xml:id="d27">
      <inkml:trace xmlns:inkml="http://www.w3.org/2003/InkML" xml:id="stk18" contextRef="#ctx0" brushRef="#br1">20561 11354 0</inkml:trace>
    </iact:actionData>
  </iact:action>
  <iact:action type="remove" startTime="71054">
    <iact:property name="style" value="instant"/>
    <iact:actionData xml:id="d28" ref="#d0"/>
  </iact:action>
  <iact:action type="add" startTime="71054">
    <iact:property name="dataType" value="strokeEraser"/>
    <iact:actionData xml:id="d29">
      <inkml:trace xmlns:inkml="http://www.w3.org/2003/InkML" xml:id="stk19" contextRef="#ctx0" brushRef="#br1">19735 8026 0</inkml:trace>
    </iact:actionData>
  </iact:action>
</iact:actions>
</file>

<file path=ppt/ink/inkAction7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28:18.285"/>
    </inkml:context>
    <inkml:brush xml:id="br0">
      <inkml:brushProperty name="width" value="0.05292" units="cm"/>
      <inkml:brushProperty name="height" value="0.05292" units="cm"/>
      <inkml:brushProperty name="color" value="#00B0F0"/>
    </inkml:brush>
    <inkml:brush xml:id="br1">
      <inkml:brushProperty name="width" value="0.055" units="cm"/>
      <inkml:brushProperty name="height" value="0.055" units="cm"/>
    </inkml:brush>
  </inkml:definitions>
  <iact:action type="add" startTime="10309">
    <iact:property name="dataType"/>
    <iact:actionData xml:id="d0">
      <inkml:trace xmlns:inkml="http://www.w3.org/2003/InkML" xml:id="stk0" contextRef="#ctx0" brushRef="#br0">10411 1534 0,'0'0'1,"-24"0"11,-23 0-9,-24 0 4,47 0 1,-46 0 1,-1-23-1,0 23 1,0 0-1,-47 0 0,0 0 1,0 0-3,-47 0 3,0 0-1,-1 0-2,-23 0 4,-47 0-2,24 0 0,-24 0-1,47 0 2,-47 0-1,0 0 1,0 0-4,0-24 5,23 24-2,24 0 1,-94 0-4,47 0 5,0 0-2,-47 0 0,47 47 0,0-23 1,0-1-4,23-23 3,-23 0 0,0 71 0,0-71 0,0 24 0,23-1 0,1 48 1,-71 24-2,47-72 1,70 48 0,1-24 1,24 24-2,-25 0 1,48 23 0,24 1 1,23-72 1,0 95-3,0-70 1,48 46-2,-24 0 4,-24 25-2,-24 22-2,48-46 4,0-48-2,-24 71 0,24-24 1,0 1-4,-1 46 4,25-70-2,-1 0 1,-23-24 0,47 71 0,0-47 1,0 23-2,0-23 1,-24 47 1,24-23-2,0-1 4,0 1-3,0 23 0,0 0 0,24-24-1,23 0 3,0-23-5,48 0 4,-24 0-2,23 0 3,-23-24-4,0 0 1,23 0 1,24 1 0,-47-1 0,47-24 0,-47 1 0,47 0 0,47-24 1,0 0-2,1 0 1,23 0 1,-1 0-2,72 0 1,-24 0 0,24 0 0,-24 0 2,0 0-4,94 0 2,-70 0 1,70 0-1,-23-48-1,0 48 1,24-23 0,23-1 1,47-47-2,-118 1 3,71-1-4,1 24 3,-49-24-2,25 47 1,23-94 1,-71 118-2,24-24 2,-24-46-1,119 70-1,-95-24 1,47-47 0,0 71 0,-24-23 2,-70-1-4,70 24 2,-94-47 2,-47 47-1,47-24-2,-47-23 1,-47 47-1,70 0 1,-46-47-1,-1 0 2,-47 47-1,23-24 1,-70 0-2,47-23 2,-70 24-3,46-1 2,-47-23 0,48 23 2,-25-23-4,-70 23 3,48-23-2,-1-24 1,0 48 0,0-25 2,-23-22-4,-1-1 4,-23 0-2,24 24-2,-24-24 4,0 0-2,0-23 0,0 46-2,0-22 4,-24-1-3,-23-24 2,0 25-1,0-25 2,-71 24-4,47-23 0,-71-24 2,48 23 2,-24 25-2,-47 22 0,-1 1 0,-46 0-2,47 0 4,-71-48-2,-24 48-2,95-47 4,-71 70-2,70-47-1,-117 24 0,71-24 1,-24 48 2,70-1-2,-46-23 1,47 23-2,-48 1 1,95-1 0,-47 0 0,47 24 0,-47-23 1,-48 23-4,95 0 5,-47 0-3,94 0 0,-94 0 1,94 0 0,-47 0 0,24 0 1,-1 0-1,1 0 1,23 0 0,-23 0-1,23 0 0,47 0-2,-23 0 4,23 0-2</inkml:trace>
    </iact:actionData>
  </iact:action>
  <iact:action type="add" startTime="14421">
    <iact:property name="dataType"/>
    <iact:actionData xml:id="d1">
      <inkml:trace xmlns:inkml="http://www.w3.org/2003/InkML" xml:id="stk1" contextRef="#ctx0" brushRef="#br0">9750 9253 0,'23'0'39,"24"24"-31,-23-24 0,70 71 0,-23-48 0,47 1 1,-23 23-1,94 0 0,-24-23 1,0 47-3,24-48 2,71 48 2,-1-71-2,-23 0-2,95 0 2,-72 0 0,25 0 1,-1 0-2,0 24 1,-47-24 1,71 0-2,-47 0 2,23 0-1,0 0-1,24 0 1,-23 0 0,-1 0 1,-23 0-1,-24 0 0,47 0 0,-94 0-1,47 0 3,0 0-4,0 0 4,24-47-4,-72 47 4,1 0-4,71-24 3,-71 0-1,47 1-1,-24 23 3,-23 0-3,24 0 0,23-47 2,-48 47-2,25-24 3,-48 0-3,24 24 2,71-70-1,-95 22-1,71 25 2,-71-72-3,24 48 4,-47-118-2,-48 70-2,48-23 2,-1-23 2,-23 70-2,-23-23 1,23-48-2,-24 48 2,-23 23-3,0 0 3,-24-71-1,-23 95 1,-1 0-4,-23-24 5,24 47-4,-24-46 3,0 22-2,-47 1 1,23 0 0,-23 0 0,23-24 1,-46 47-2,-1-47 2,-24 48-2,1-24 1,-24 23 0,-24 0 1,24-23 2,-94 47-4,46 0 1,-70 0 1,-23 0-3,-25 0 4,-70 0-3,0 0 2,47 0-1,-94 0-4,23 0 5,-47 0 0,24-23-3,24 23 4,-72 0-2,24 0 0,71 0-2,-71 0 3,71 0-2,94 0 3,-94 0-2,71 0 0,-24 23 0,24-23-1,-24 0 2,24 0-1,-1 47 1,48 1-2,0-48 1,0 23 1,24 24-3,-24 1 3,70-25 0,-46 25-2,0-1 2,117 0-1,-46 47-1,46-70-1,-70 0 5,118-1-6,-48 24 4,-46 1-2,70-25 2,47 48-2,-70-24 1,47-47 8,23 47-7,24 1-2,-47-1 1,47-24 0,0 48 2,0-47-4,-24 70 5,24-23-6,0 24 6,-24-72-4,24 48 2,0 0-2,24 0 2,0-1-2,23 25 3,0 23-3,24-24-1,23-23 4,24 47-2,24 24-3,-48-48 6,48 1-3,23-72 0,48 48 0,-48-47-2,47-1 1,-23 1 4,-23-24-4,22 0 1,-22 0 1,-72 0-3,0 0 4,-46 0-3,-25 0 2,1 0-2</inkml:trace>
    </iact:actionData>
  </iact:action>
  <iact:action type="add" startTime="19350">
    <iact:property name="dataType"/>
    <iact:actionData xml:id="d2">
      <inkml:trace xmlns:inkml="http://www.w3.org/2003/InkML" xml:id="stk2" contextRef="#ctx0" brushRef="#br0">4887 13880 0,'0'-23'10,"0"-1"20,23 24-21,-23-24 6,-23 24-6,23-23 0,-24-1-3,1 24 0,-1-24 2,0-23 0,-23 0 1,-24 23-2,24 1 1,24-1 0,-72-23 0,24 23 1,0-23-2,1 24 2,-1-1-2,-71 24 1,71 0 0,-47-24 2,-47 24-4,47 0 4,-47 0-4,0 0 2,47 0 0,-48 0 1,48 0-1,0 0-1,-47 0 1,71 0 0,-24 0 0,47 0 1,-71 0-2,71 24 2,-23-24 7,23 0-14,0 47 5,24-23 0,-24-1 1,0-23 0,-23 24-1,47 0 1,-24-1 0,0 48 0,0-47 2,0 23-4,-23 47 4,0 1-3,23-1 1,24-47-1,-24 1 2,47 22-1,-23-22-1,0 22 2,23 1-2,24-47 2,0 47-1,0-24 0,0-24 1,0 25-2,0 23 0,0-24 1,0 24 0,24-1 0,-1-46 0,1 47 1,-24 0-2,24-1 1,-1-22 0,1 22 1,23 25-2,-23-24 3,-1-1-4,1-22 2,23 46 0,24 1 0,-24 23 0,24-71 0,-24 71 0,-23-71 0,23 24 1,0-24-2,24 47 3,-24-23-3,24 24 2,47 23 0,-47-71-1,-24 0-1,71 71 2,-71-94-4,95 23 6,-95 0-3,71 24 0,-23 0-1,-48-71 2,47 47-4,24 0 5,-23 24-1,-25-71-3,72 47 1,-71-47 3,23 24-4,48 23 2,-71-47 2,47 24-4,-24-1 4,-23 1-1,24-24-2,-1 0 1,24 24 0,-24-24 0,1 0 0,-24 0 0,23 0 2,-23 0-6,0 0 7,47 0-4,-24 0 2,-23 23-4,0-23 7,47 0-6,0 0 2,-47 0 0,23 0-1,0 0 2,-23 0 0,-23 0-2,22 0 1,25 0 0,-72 0 0,48 0-2,-24 0 4,24 0-4,-24 0 4,24 0-2,0 0 0,23 0 0,-23 0 0,-23 0 0,46 0-1,0 0 3,24 0-5,-23 0 6,-24 0-4,-1 24 3,25-24-4,-1 0 2,-46 0 0,22 0-1,1 0 2,-24 0-1,24 0 0,-47 0 0,23 0 0,0 0-2,0 0 2,1 0 1,-1 0-2,-24 0 2,25 0 3,-25 0-9,48 0 6,-47 0-2,-1 0 1,25 0 0,-25 0 0,24 0 1,-23 0 0,0 0 8,-1-24-10,1 24-1,-1 0 12,1 0 5,0 0 18,-1 0-25,1 0-1,-1 0 8,1 0-7,-24-23-8,0-1 8,24 0-6,-1 24-4,1 0 4,-24-47-4,23 24 10,1-1 0,-24 0-7,24 1-2,-1-1 9,-23 1-8,0-1 16,0 0-16,0 1 9,0-1-10,0 0 9,0 1 1,0-1-1,-23 24 0,-1-23 17,24-1-17,-24 24-8,1 0-2,23-24 4,-47 24-2,23 0 14,0 0-14,1 0 9,-1 0 16,-23 0-25,0 0 8,23 0-10,-23 0 3,0 0 0,0 0 1,-1 0-4,-23 0 2,48 0 0,-48 0-1,24 0 2,-24 0-1,0 0-2,24 0 4,-47 0-2,23 0 0,0 0 0,24 0 0,0 0 0,-1 0 0,1 0 0,-24 0 0,0 0 0,48 0 0,-24-23 1,-24-1-2,47 24 2,-23-23-1,0 23-1,0-24 2,-1 0-2,1 24 1,24-23 1,-25 23-2,1 0 0,24-24 2,-25-47-1,25 24 1,-48 47-4,24-47 5,-1 23-2,-22 1-2,-1-1 3,24-23-1,-1 0 0,-22-24 0,-1 24 0,0-1 0,0 48 0,24-70 0,-24 22 0,0-46 0,0 47 0,24-24 1,24 0-2,-25-23 2,1 23-2,24 47 1,-1-23 0,24-24-1,-24 48 2,24-48-2,-23 0 2,23 47-2,-24-23 1,24 0 0,0 23 0,0-23 0,0 24 0,0-25 1,0-22-2,0 22 9,0-22-8,0 46 0,0-23 0,0 0 2,0-1-2,0-22 0,0 46-2,0-47 4,0 0-4,0 24 4,0 0-2,0-24-1,0 24 2,0-24-3,0 0 2,0 48 2,0-25-4,0 25 3,-23-24 0,23-1-1,-24 48 0,24-23-1,0-1 0,-24 24 11,24-23-11,0-1 1,-23 0 17,23 1 31,0-1-42,0 0 19,-24 1-23,24-1-3,-23 1 23,23-1-12</inkml:trace>
    </iact:actionData>
  </iact:action>
  <iact:action type="add" startTime="23422">
    <iact:property name="dataType"/>
    <iact:actionData xml:id="d3">
      <inkml:trace xmlns:inkml="http://www.w3.org/2003/InkML" xml:id="stk3" contextRef="#ctx0" brushRef="#br0">5312 17988 0,'23'0'25,"-23"-24"-1,0 0-17,0 1 0,-23-1 1,-25-47 0,1 0-1,-24-23 1,-47 47 0,71-24 0,-24 24 0,-23 23 0,0-23 1,-48 0-2,71 23 2,0 1-2,-23 23 3,23-24-4,-23 0 2,46 24 1,-70 0-1,24 0-1,-24 0 3,24 0-3,-25 0 1,25 0 1,-24 0-2,0 0 1,0 0 0,24 0 0,-24 0 0,-1 0-1,49 0 1,-48 0 0,-24 0 1,71 0 0,-23 0-2,-1 0 2,1 0-1,-1 24 0,48 0 0,0-1 1,-24 1-2,48-24-1,-25 0 2,25 47 2,-24-23-3,23 23 3,0 24-3,1-48 2,-1 24-4,1 1 3,23-25 2,0 24-2,-24 1-2,24-25 3,-24 25 0,24-1-1,0 0 6,0 0-4,0-23-3,0 23 2,24 0-1,-24-23 0,47-1 0,-23 1 0,-1 0 0,1 23-2,0 24 4,46-71-2,-22 47-2,-1 0 3,24 0-2,94-47 2,-118 47-1,48-23-1,-25 0 1,72-1 0,0-23 0,-72 0 1,48 24-1,24-24-1,-24 0 1,47 0 1,-23 0-2,70 24 3,-23-24-2,24 0-1,23 0 2,0 0-2,0 0 2,-47 0-1,47 0 0,0 0 0,0 0-1,47 0 0,-47 0 3,0 0-4,-47 0 4,47 0-3,0 0 2,24 0-1,-71 0 0,0 0 0,23 0-1,-94 0 1,0 0 1,-23 0-2,23 0 2,0 0-2,0 0 1,0 0 0,0 0 1,23 0 0,-23 0-2,0 0 1,1 0-1,-1 0 2,-24 0-2,24 0 2,-24 0-2,1 0 1,23 0-1,-47 0 1,94 0 2,0-24-2,-47 24-1,-23-24 2,23 24-3,-24-23 4,1 23-4,-25 0 5,25-24-3,-1 0 0,1 24 1,-72 0-2,24-23 2,24 23-3,0-47 5,-24 47-6,-23 0 5,-1-24-4,-23 0 2,0 1-2,0-1 4,0 1-2,-23-1 0,-1-23-2,-23 47 11,23-47-9,1 47 0,-1-48 1,-47 25-2,1-1 1,46 24-1,-47-23 2,-23 23-1,23-48 0,-47 48 0,0 0-1,-47 0 1,23 0 0,-23 0 1,0 0-2,-1 0 3,-23 0-3,24 0 2,0 0-1,23 0 0,-70 0 0,94 0-2,-47 0 4,47 0-2,-48 0 0,48 0 0,24 0 0,-24 0-2,47-23 4,-23 23-2,-1-24 1,1 24-3,47 0 3,-24-23-1,0 23 5,-24 0-11,48 0 5,-24 0 1,-47 0 3,24 0-4,47 0 1,-71 0 0,23 0 0,-23 0 0,0 0 1,-47 0-2,47 0 2,47 0-2,-47-24 1,24 24 0,23 0 0,-24 0 0,1-24 0,0 24 0,23 0 0,-24-47 0,48 24-2,-47-25 4,-1 1-1,24 23-1,24 1 0,0-1 1,0 24-3,23 0 3,1-23 7,-1 23-9,0 0 1,-23-24 0,24 0 0,-1 1 8,24-1-8,-24 1 8,1 23-8,-1-48-2,24 25 3,-47 23 1,23-24-5,24 1 5,-23-1-1,-24 24-2,47-24 0,0 1 2,-24 23-1,24-47 0,-24 47 0,24-24 7,-23 24 2</inkml:trace>
    </iact:actionData>
  </iact:action>
  <iact:action type="add" startTime="34390">
    <iact:property name="dataType"/>
    <iact:actionData xml:id="d4">
      <inkml:trace xmlns:inkml="http://www.w3.org/2003/InkML" xml:id="stk4" contextRef="#ctx0" brushRef="#br0">9230 9962 0,'0'0'1,"-23"-24"12,-1 24-5,0 0 1,-23 0 7,24 0-9,-25 0 2,-22 0-2,46 0 1,-47 0 0,48 0 0,-48 0 0,0 0 1,24 0-1,-24 0 0,0-24-1,0 24 1,24 0 0,0 0 0,23 0 0,-47 0 0,1 0 2,22 0-1,-22 0-1,-1 0-3,0 0 3,24 0 1,0 24-2,-1-24 2,25 24-1,-48-1-1,24-23 3,-1 24-4,1-24 3,24 23-2,-1-23 9,-23 0-7,47 24-1,-24-24 8,1 24-8,23-1 25,-24 1-18,24-1-7,0 1 7,-24-24-5,24 24-2,0-1-2,0 1 21,24-24-12,0 23-8,-1-23 1,1 24 1,-1 0-1,25-24-1,-1 23 2,0 1-3,0-24 4,1 0-3,-1 0 0,0 23 2,-23-23-1,23 0 0,-24 0 1,48 0-1,-47 0-2,-1 0 4,25 0-3,22 0 2,-22 0-1,22 0 1,-22 0-4,-25 0 5,48 0-3,-24 0 3,1 0-4,22 0 2,1 0-1,0 0 2,0 0-1,23 0 0,-23 0-1,-24 0 1,48 24 0,-1-24 0,-47 0 2,48 0-2,-24 0-1,-24 0 2,47 0-1,-23 0-2,23 0 3,-46 0 0,22 0-1,-46 0-1,47 0 2,-24 0-1,-23-24 33,-24 1-18,0-1-17,0 1 3,23-1-1,-23 0-1,0 1 2,0-1 8,-23-23-10,23 0 18,0 23-17,-24 24 0,0-47 0,1 0 0,-24 0 8,23-1-7,-23 48-4,47-47 6,-71 47-4,47-24 1,-23 1-1,0-1 4,0 24-6,23 0 2,-23 0 3,23 0-4,1 0 4,-24 0-3,23 0 2,-23 0-1,-24 0-2,24 0 2,-1 0 0,-22 24 1,22-24-1,-22 23-1,-25 1 2,24 0-1,24-1 0,0 1-1,-24 23 3,-23-47-4,23 0 4,24 0-4,-1 0 2,1 0 8,24 0 0</inkml:trace>
    </iact:actionData>
  </iact:action>
  <iact:action type="remove" startTime="47169">
    <iact:property name="style" value="instant"/>
    <iact:actionData xml:id="d5" ref="#d3"/>
  </iact:action>
  <iact:action type="add" startTime="47178">
    <iact:property name="dataType" value="strokeEraser"/>
    <iact:actionData xml:id="d6">
      <inkml:trace xmlns:inkml="http://www.w3.org/2003/InkML" xml:id="stk5" contextRef="#ctx0" brushRef="#br1">14966 21387 0</inkml:trace>
    </iact:actionData>
  </iact:action>
  <iact:action type="remove" startTime="47583">
    <iact:property name="style" value="instant"/>
    <iact:actionData xml:id="d7" ref="#d2"/>
  </iact:action>
  <iact:action type="add" startTime="47590">
    <iact:property name="dataType" value="strokeEraser"/>
    <iact:actionData xml:id="d8">
      <inkml:trace xmlns:inkml="http://www.w3.org/2003/InkML" xml:id="stk6" contextRef="#ctx0" brushRef="#br1">15108 20986 0</inkml:trace>
    </iact:actionData>
  </iact:action>
  <iact:action type="remove" startTime="48726">
    <iact:property name="style" value="instant"/>
    <iact:actionData xml:id="d9" ref="#d4"/>
  </iact:action>
  <iact:action type="add" startTime="48735">
    <iact:property name="dataType" value="strokeEraser"/>
    <iact:actionData xml:id="d10">
      <inkml:trace xmlns:inkml="http://www.w3.org/2003/InkML" xml:id="stk7" contextRef="#ctx0" brushRef="#br1">19687 13479 0</inkml:trace>
    </iact:actionData>
  </iact:action>
  <iact:action type="add" startTime="49103">
    <iact:property name="dataType" value="strokeEraser"/>
    <iact:actionData xml:id="d11">
      <inkml:trace xmlns:inkml="http://www.w3.org/2003/InkML" xml:id="stk8" contextRef="#ctx0" brushRef="#br1">20278 12747 0</inkml:trace>
    </iact:actionData>
  </iact:action>
  <iact:action type="remove" startTime="49605">
    <iact:property name="style" value="instant"/>
    <iact:actionData xml:id="d12" ref="#d1"/>
  </iact:action>
  <iact:action type="add" startTime="49609">
    <iact:property name="dataType" value="strokeEraser"/>
    <iact:actionData xml:id="d13">
      <inkml:trace xmlns:inkml="http://www.w3.org/2003/InkML" xml:id="stk9" contextRef="#ctx0" brushRef="#br1">20183 12747 0,'0'-23'130,"-24"-1"-123</inkml:trace>
    </iact:actionData>
  </iact:action>
  <iact:action type="add" startTime="50288">
    <iact:property name="dataType" value="strokeEraser"/>
    <iact:actionData xml:id="d14">
      <inkml:trace xmlns:inkml="http://www.w3.org/2003/InkML" xml:id="stk10" contextRef="#ctx0" brushRef="#br1">20183 8215 0</inkml:trace>
    </iact:actionData>
  </iact:action>
  <iact:action type="add" startTime="50703">
    <iact:property name="dataType" value="strokeEraser"/>
    <iact:actionData xml:id="d15">
      <inkml:trace xmlns:inkml="http://www.w3.org/2003/InkML" xml:id="stk11" contextRef="#ctx0" brushRef="#br1">20207 8357 0</inkml:trace>
    </iact:actionData>
  </iact:action>
  <iact:action type="remove" startTime="51701">
    <iact:property name="style" value="instant"/>
    <iact:actionData xml:id="d16" ref="#d0"/>
  </iact:action>
  <iact:action type="add" startTime="51702">
    <iact:property name="dataType" value="strokeEraser"/>
    <iact:actionData xml:id="d17">
      <inkml:trace xmlns:inkml="http://www.w3.org/2003/InkML" xml:id="stk12" contextRef="#ctx0" brushRef="#br1">16878 8994 0</inkml:trace>
    </iact:actionData>
  </iact:action>
</iact:actions>
</file>

<file path=ppt/ink/inkAction8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29:45.5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16481">
    <iact:property name="dataType"/>
    <iact:actionData xml:id="d0">
      <inkml:trace xmlns:inkml="http://www.w3.org/2003/InkML" xml:id="stk0" contextRef="#ctx0" brushRef="#br0">1865 6019 0,'24'0'63,"-1"0"-32,1 0-21,0 0-2,-1 24 1,24-24-2,1 0 1,23 0 0,-48 24 0,48-24-1,0 0 0,0 0 2,-1 0-1,1 0-1,0 0 1,-24 0 1,0 0-2,24 0 2,-47 0-1,23 0 0,-23 0 0,23 0-1,0 0 1,0 0 8,-23 0-8,47 0 0,0 0 2,-48 0-4,48 0 3,0 0-2,-48 0 3,48 0-3,24 0 0,-72 0 1,72 0 1,-24 0-1,-24 0-1,24 0 3,23 0-1,-70 0-3,23 0 4,0 0-5,-23 0 5,23 0-2,-24 0 0,48 0 0,-24 0 0,24 0 1,24 0-2,-48 0 1,24 0 1,0 0-1,23 0-1,0 0 2,-46 0-2,46 0 1,-23 0 0,-48 0-2,25 0 4,22 0-1,-46 0-2,47 0 2,-24 0-2,-23 0 1,70-24 0,-23 24 0,-24 0 0,48 0 0,-1 0 0,-47 0 0,71 0 0,-47 0 0,0 0 1,23 0-2,-46 0-1,22 0 4,1 0-1,-47 0-2,23 0 2,0 0-2,24 0 1,-24 0 0,0 0 1,24 0-2,-24 0 2,1 0-3,-1 0 4,0 0-3,0 0 1,1 24 0,22-24 0,-46 0 0,47 0 0,-24 0 0,0 0 1,0 0-2,-23 0 1,47 0-1,-24 0 2,47 0 0,-46 0-2,-1 0 2,-24 0-2,48 0 2,-23 0-2,-1 0 2,24 0-2,-1 0 2,1 0 7,-47 0-9,47 23 2,-24-23-2,-24 0 1,25 0 0,-1 0 0,-24 0 7,1 0 0,0 0 67</inkml:trace>
    </iact:actionData>
  </iact:action>
  <iact:action type="add" startTime="23633">
    <iact:property name="dataType"/>
    <iact:actionData xml:id="d1">
      <inkml:trace xmlns:inkml="http://www.w3.org/2003/InkML" xml:id="stk1" contextRef="#ctx0" brushRef="#br0">12724 7554 0,'-24'0'102,"1"0"-94,-24 0 1,-1 0-2,25 0 1,-48 0 1,-47 0-1,47 0 0,-47 0 0,24 0-1,-24 0 1,47-24 1,-71 24 0,24 0-2,-24 0 2,48 0-3,-71 0 4,94 0-3,-94 0 2,94 0-3,-47 0 3,23 0-1,1 0 1,0 0-3,-24 0 3,47 0-1,-47 0 0,23 0 0,-23 0 0,0 0 0,24 0-1,-24 0 1,0 0 0,0 0 0,0 0 1,23 0-2,-23 0 2,0 0 0,-47 0-1,47 0-2,0 0 2,-47 0 1,47 0-2,-48 0 3,48 0-4,0 0 4,24 0-3,-24 0 1,0 0-1,23 0 1,-23 0 1,48-23-1,-1 23 0,0 0-1,0 0 1,24 0 1,-24 0-1,-23-24 0,46 24-1,1 0 2,-47 0-2,47 0 1,-1 0 2,-22 0-3,-1-24 2,0 24-2,-23 0 2,23 0-3,-24 0 2,48-23 1,-47 23-1,23-24 1,0 0-3,24 1 4,0 23-4,-24-24 2,47 24 1,-70-23-2,23 23 2,-23 0-1,46 0-1,-23 0 2,-23 0 0,-24 0-2,47 0 0,-23 0 1,23 0 0,24 0 2,-24 0-4,-23 0 4,46 0-4,-46 0 4,23 0-3,-23 0 1,46 0 2,1 0-4,-24 0 4,24 0-4,-24 0 1,1 0 1,46 0 0,-23 0 0,23 0 1,-23 0-2,0 0 1,0 0 0,-24-24 0,23 24 0,1 0 0,-24 0 0,1 0 0,22 0 0,-22 0 1,22 0-2,25 0 3,-1 0-4,1 0 2,-25 0 0,25 0 0,-1 47 8,1-47-8,-1 0 0,0 0 1,-23 0-1,24 0-1,-1 0 1,0 0 1,1 0 6,-1 0-6,0 0 22,-23 0 1,24 0-22,-25 0 6,25 0-9,-24 0 2,-1 0-1,25 0-1,-1 0 2,1 0 0,-1 0-4,-23 0 5,23 0-2,-23 0-1,23 0 2,-23 0-1,0 0 0,23 0-2,1 0 4,-24 0-2,23 0 0,-23 0 0,-1 24 0,25-24 0,-24 0 1,-1 0-2,-22 0 1,-1 0 0,24 0 0,-1 0 0,-22 0 0,22 0 6,25 0-4,-1 0 6,1 0-8,-1 0 6,0 0 27,1 0-30,-1 0-3,-23 0 0,23 0 0,1 0-2,-1 0 3,0 0-4,1 0 5,-24 0-4,23 0 11,0 0-10,24 23 68</inkml:trace>
    </iact:actionData>
  </iact:action>
  <iact:action type="add" startTime="36634">
    <iact:property name="dataType"/>
    <iact:actionData xml:id="d2">
      <inkml:trace xmlns:inkml="http://www.w3.org/2003/InkML" xml:id="stk2" contextRef="#ctx0" brushRef="#br0">13078 8569 0,'0'0'2,"24"0"20,-1 0-8,24 0 4,1 0-9,-25 0-5,48 0 8,0 0-6,0 0 3,23 0-2,1 0 0,46 0 2,1 23 0,0-23-2,23 0 2,-47 0-2,47 0-1,0 0 4,1 0-1,-25 0-2,24 0 2,1 0-2,-1 0-1,0 0 4,-47 0-2,47 0 1,1 0-1,-96 0 0,48 0-1,24 0 1,-71 0 0,47 0 0,-24 0 0,24 24 0,-23-24 0,23 0 0,0 0 1,0 0-2,47 0 1,-70 0 0,23 0 0,47 0-2,-47 0 4,24 0-2,23 0 0,0 0-2,-47 0 3,0 0 0,47 0-2,-23 24 2,-71-24-2,47 0 0,0 0 3,23 0-2,-23 0 0,-23 0 0,-1 0-1,1 0 2,23 23-2,23-23 2,-23 0-3,0 0 3,1 0 1,-1 0-3,0 0 1,0 0 0,23 0 0,1 0-2,0 0 4,-1 0-3,24 0 2,-23 24-1,0-24 0,-24 0 0,23 0 0,-23 0-1,0 0 2,-23 0-2,-24 0 0,23 0 2,0 0-2,1 0 2,-48 0-3,71 0 3,-47 0-1,23 0 0,-46 0 0,46 0 0,-23 0 0,-24 0 0,0 0 0,0 0 0</inkml:trace>
    </iact:actionData>
  </iact:action>
  <iact:action type="add" startTime="38983">
    <iact:property name="dataType"/>
    <iact:actionData xml:id="d3">
      <inkml:trace xmlns:inkml="http://www.w3.org/2003/InkML" xml:id="stk3" contextRef="#ctx0" brushRef="#br0">1015 9631 0,'24'0'40,"0"0"-32,23 0 2,24 0-2,-24 0 0,47 0 0,1 0 0,-24 0-2,-24 0 4,47 0-2,-23 0 0,0 0-1,23 0 0,1 0 4,-48 0-4,-24-24 4,48 24-7,-47 0 5,0 0-1,-1 0 0,1 0-2,-1 0 19,1 0-9,0 0 32,-1 0-31,1 0-9,-1 0 67,1 0-60</inkml:trace>
    </iact:actionData>
  </iact:action>
  <iact:action type="add" startTime="46944">
    <iact:property name="dataType"/>
    <iact:actionData xml:id="d4">
      <inkml:trace xmlns:inkml="http://www.w3.org/2003/InkML" xml:id="stk4" contextRef="#ctx0" brushRef="#br0">14849 10906 0,'23'0'7,"-23"-24"9,24 24 0,-1 0-7,1 0 8,0 0-3,-1 0-6,1 0 8,-1-23-8,25 23 8,-25 0 0,24 0 2,-23 0-11,0 0 0,-1 0 2,1 0 0,-1 0-1,25 0-2,-1 0 11,-24 0-8,25 0-1,-1 0 0,-24 0-1,48 0 2,-47 0-2,47 0 0,0 0 1,-24 0 0,24 0 2,-1 0-3,1 0 1,-47 23-1,23-23 3,-23 0-2,46 24 0,1-24-2,-47 0 2,47 0 0,-24 0 1,-23 0-1,46 23 1,1-23-1,-47 0 0,47 0-1,-1 0 2,-22 0-1,22 0 0,-22 0 0,-1 0-2,24 0 2,-24 0 2,-24 0-4,72 0 4,-48 0-2,0 0-1,24 0 2,0 0-1,0 0 0,0 0 0,-1 0-1,-22 0 2,22 0 1,1 0-3,-24 0 2,1 0-2,22 0 1,-46 0-3,23 0 6,1 0-6,-1 0 5,0 0-3,-23 0 2,46 0-3,-22 0 3,-25 0-2,48 0 1,0 0 0,-48 0 0,72 0 1,-24 0-1,-48 0-1,48 0 1,-47 0 0,47 0 1,-1 0-2,25 0 2,-72 0-2,48 24 2,0-24-2,-24 0 2,0 0-1,48 0 0,-48 0-1,24 24 1,0-24 2,-24 0-4,0 0 4,0 0-4,-23 0 2,47 0 1,-48 0-2,48 0 1,-24 0 2,-23 0-4,47 0 2,-24 23 0,0-23 0,24 0 0,-24 0 0,-23 0 0,70 0 0,-23 24 0,0-24 1,-24 0-1,24 23-1,23-23 1,-46 0 0,70 0 1,23 48-2,-23-48 3,0 0-2,0 0 0,0 0-2,0 0 2,-23 0 0,23 0 0,0 0 1,0 0-2,-47 0 1,47 0 0,-71 0 1,0 0-2,24 0 1,0 0 0,-24 0 0,24 0 0,0 0 1,-48 0-2,48 0 1,-24 0 1,-23 0-2,23 0 1,24 0 0,-47 0 0,23 0 1,-24 0-2,1 0 1,23 0 0,0 0 8,-23 0-7,0 0-2,-1 0 2,1 0 6,-1 0-6,1 0-2,0 0 9,-1 0 1</inkml:trace>
    </iact:actionData>
  </iact:action>
  <iact:action type="add" startTime="49753">
    <iact:property name="dataType"/>
    <iact:actionData xml:id="d5">
      <inkml:trace xmlns:inkml="http://www.w3.org/2003/InkML" xml:id="stk5" contextRef="#ctx0" brushRef="#br0">803 12039 0,'47'0'47,"-23"0"-40,-1 0 2,25 0 2,22 23-5,-22-23 1,22 24 4,1-24-7,47 0 4,0 0 2,0 0-4,0 0 4,48 0-4,-48 0 4,0 0-4,47 0 2,-71 0 0,24 0 2,48 0-2,-48 0 0,0 0 1,-24 0-2,24 0 2,-23-24-2,-25 24-1,25 0 4,-1 0 0,1 0-4,-25 0 0,1 0 4,24 0-3,-1 0 0,-47 0 3,24 0-2,0 0 0,0 0 0,0 0 0,23 0 0,-23 0-2,23 0 3,24 0 1,-23 0-1,23 0-1,-24 0 1,1-47-2,-25 47-3,25 0 6,23 0-2,-24 0-1,1 0 2,-24 0-2,23 0 2,-23 0-1,23 0 0,-70 0 0,47 0-2,-48 0 2,48 0 1,0 0 0,-24 0-1,0 0 0,24 0 0,-47 0 0,-1 0 0,25 0-1,-25 0 2,48 0-1,0 0 0,-24 0 0,24 0 0,0 0 0,-1 0 0,1 0 0,24 0 0,-24 0 1,-1-23-2,25 23 1,-1 0 0,-47 0 0,1-24-2,22 24 6,1 0-6,0 0 2,47 0-1,0 0 1,0 0 1,47-24-1,48 24 0,-24 0 0,47 0 0,-24 0 2,24 0-6,-47 0 5,24 0-2,-25 0 1,1 0 0,24 0 0,-48 0 0,-23 0 0,70 0 2,-47 0-3,24 0 1,-71 0-1,47 0 1,1 0 1,-48 0 0,0 0-3,0 0 2,0 0 0,-24 0 0,24 0 1,-23 0-2,-1 0 1,-23 0 0,47 0 1,-47 0-2,23 0 2,24 0-2,-71 0 1,24 0 0,0 0 1,-47 0-1,46 0 1,1 0-2,-47 0 2,47 0-3,-48 0 4,1 0 5,0 0-7,-1 0 0,1 0 7,-1 0 1,25 0 17,-25 0-26,24 0 9,-23 0-7,23 0-1,0 0 0,-23 0-1,23 0 2,-23 0 0,47 0-2,-48 0 3,1 0-4</inkml:trace>
    </iact:actionData>
  </iact:action>
  <iact:action type="remove" startTime="60578">
    <iact:property name="style" value="instant"/>
    <iact:actionData xml:id="d6" ref="#d0"/>
  </iact:action>
  <iact:action type="add" startTime="60590">
    <iact:property name="dataType" value="strokeEraser"/>
    <iact:actionData xml:id="d7">
      <inkml:trace xmlns:inkml="http://www.w3.org/2003/InkML" xml:id="stk6" contextRef="#ctx0" brushRef="#br1">17209 9820 0</inkml:trace>
    </iact:actionData>
  </iact:action>
  <iact:action type="remove" startTime="61874">
    <iact:property name="style" value="instant"/>
    <iact:actionData xml:id="d8" ref="#d1"/>
  </iact:action>
  <iact:action type="add" startTime="61887">
    <iact:property name="dataType" value="strokeEraser"/>
    <iact:actionData xml:id="d9">
      <inkml:trace xmlns:inkml="http://www.w3.org/2003/InkML" xml:id="stk7" contextRef="#ctx0" brushRef="#br1">17704 11095 0,'24'0'23</inkml:trace>
    </iact:actionData>
  </iact:action>
  <iact:action type="remove" startTime="80226">
    <iact:property name="style" value="instant"/>
    <iact:actionData xml:id="d10" ref="#d2"/>
  </iact:action>
  <iact:action type="add" startTime="80232">
    <iact:property name="dataType" value="strokeEraser"/>
    <iact:actionData xml:id="d11">
      <inkml:trace xmlns:inkml="http://www.w3.org/2003/InkML" xml:id="stk8" contextRef="#ctx0" brushRef="#br1">26840 12299 0</inkml:trace>
    </iact:actionData>
  </iact:action>
  <iact:action type="remove" startTime="81698">
    <iact:property name="style" value="instant"/>
    <iact:actionData xml:id="d12" ref="#d3"/>
  </iact:action>
  <iact:action type="add" startTime="81703">
    <iact:property name="dataType" value="strokeEraser"/>
    <iact:actionData xml:id="d13">
      <inkml:trace xmlns:inkml="http://www.w3.org/2003/InkML" xml:id="stk9" contextRef="#ctx0" brushRef="#br1">11685 13290 0</inkml:trace>
    </iact:actionData>
  </iact:action>
  <iact:action type="remove" startTime="87994">
    <iact:property name="style" value="instant"/>
    <iact:actionData xml:id="d14" ref="#d5"/>
  </iact:action>
  <iact:action type="add" startTime="88001">
    <iact:property name="dataType" value="strokeEraser"/>
    <iact:actionData xml:id="d15">
      <inkml:trace xmlns:inkml="http://www.w3.org/2003/InkML" xml:id="stk10" contextRef="#ctx0" brushRef="#br1">19805 15745 0</inkml:trace>
    </iact:actionData>
  </iact:action>
  <iact:action type="remove" startTime="89354">
    <iact:property name="style" value="instant"/>
    <iact:actionData xml:id="d16" ref="#d4"/>
  </iact:action>
  <iact:action type="add" startTime="89358">
    <iact:property name="dataType" value="strokeEraser"/>
    <iact:actionData xml:id="d17">
      <inkml:trace xmlns:inkml="http://www.w3.org/2003/InkML" xml:id="stk11" contextRef="#ctx0" brushRef="#br1">26864 14565 0</inkml:trace>
    </iact:actionData>
  </iact:action>
</iact:actions>
</file>

<file path=ppt/ink/inkAction9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1:32:22.8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17266">
    <iact:property name="dataType"/>
    <iact:actionData xml:id="d0">
      <inkml:trace xmlns:inkml="http://www.w3.org/2003/InkML" xml:id="stk0" contextRef="#ctx0" brushRef="#br0">14046 4839 0,'-24'0'40,"1"0"-31,-1 0-3,-23 0 4,0 0-3,-24 0 2,0 0-2,0-24 0,-47 24 1,24 0-1,-48 0 2,-23 0-2,47 0 2,-47 0-2,-1 0 2,48 0-2,-47 0 2,0 0-1,94 0 1,-47 0-1,0 0-1,-24 0 2,72 0 1,-1 0-4,-24 0 3,72 0-2,-25 0 1,25 0-2,-24 0 5,23 0-3,0 0 0,1-23-1,-1 23 2,1 0-1,-1 0 0,0 0 6,1 0 11,-1 0-17,1 0 0,23-24 8,-24 24-7,0 0-2,1 0 31,-1 0-14,1 0 106,-1-23-80,0 23-43,1 0 10,-1 0-12,1 0 3,-1 0 1,0 0 0,-23 0-2,24 0 2,-1 0-2,0-24 1,1 24 1</inkml:trace>
    </iact:actionData>
  </iact:action>
  <iact:action type="add" startTime="21385">
    <iact:property name="dataType"/>
    <iact:actionData xml:id="d1">
      <inkml:trace xmlns:inkml="http://www.w3.org/2003/InkML" xml:id="stk1" contextRef="#ctx0" brushRef="#br0">11614 5925 0,'48'0'137,"-25"0"-129,72 0-1,-24 0 2,-1 0-2,1 0 2,47 0-3,-23 0 2,-25 0 1,48 0-2,-47 0 2,0 0-2,0 0 2,0 0-2,23 0 3,-23 0-2,-24 0 0,48 0 0,-25 0 3,25 0-5,-72 0 3,48 0-1,-23 0 1,22 0-4,-22 0 4,22 0-3,-22 0 3,22 0-3,25 0 4,-48 0-3,24 0 1,23 0 0,-47 0-1,24 24 2,24-24-1,-1 0 0,-47 0-1,48 0 2,-48 0-2,24 0 1,0 0 1,-1 0-1,-46 0 0,47 0 1,-24 0-1,0 0-2,1 0 3,-1 0 0,0 0-2,-23 0 1,23 0 0,0 0 3,-23 0-3,23 0-1,0 0 1,-23 0-1,23 0 1,0 0 8,-23 0-1,-1 0 18,-23-24-18,24 24-5,-1 0 5,1 0 17,-24-24 42,24 24-51,-1 0 56,1 0-45</inkml:trace>
    </iact:actionData>
  </iact:action>
  <iact:action type="add" startTime="29042">
    <iact:property name="dataType"/>
    <iact:actionData xml:id="d2">
      <inkml:trace xmlns:inkml="http://www.w3.org/2003/InkML" xml:id="stk2" contextRef="#ctx0" brushRef="#br0">3707 6798 0,'70'0'96,"25"0"-85,-1 0-4,48 0 2,47 0-4,-24 0 4,24 0-2,-24 0 1,47 0 0,-23 0 0,-23 0 0,-1 0 0,-47 0 0,0 0 0,-24 0 0,24 0 0,-23 0 0,-24 0 0,-1 0 0,25 0-1,-1 0 2,-47 0-1,48 0 0,-1 0 0,-47 24 0,48-24 0,-24 0 0,0 0 1,-1 0-1,48 0-1,-47 0 2,0 0-2,0 0 1,0 0 0,23 0 0,-23 0 0,23 0-2,-23 0 4,0 0-1,-24 0-2,0 0 2,1 0-2,22 0 1,1 0 0,0 0 0,-24 0 0,24 0 0,-47 0-1,46 0 2,1 0-3,-23 0 2,22 0 1,-46 0-2,23 0 3,-23 0-4,-1 0 4,1 0-3,0 0 2,-1 0-3,1 0 4,-1 0 0,1 0-1,0 0-2,-1 0 2,-23 24-2,24-24-2,-1 0 2,1 0 2,0 0 206</inkml:trace>
    </iact:actionData>
  </iact:action>
  <iact:action type="add" startTime="36273">
    <iact:property name="dataType"/>
    <iact:actionData xml:id="d3">
      <inkml:trace xmlns:inkml="http://www.w3.org/2003/InkML" xml:id="stk3" contextRef="#ctx0" brushRef="#br0">4580 7695 0,'24'0'67,"-1"0"-62,1 0 6,23 0-2,-23 0-2,46 0 0,-46 0 0,23 0 1,48 0-2,-25 0 5,1 0-6,0 0 3,23 0 2,1 0-1,-48 0-2,24 0 1,23 0 0,24 24-1,-47-24 2,0 0-1,23 0 0,1 0 0,-24 0 0,23 0 0,1 0-1,-48 0 1,24 0 0,-1 0-1,25 0 3,-24 0-3,23 0 2,24 0-3,-23 0 3,-1 0-2,24 0 3,-47 0-2,23 0 0,1 0-1,-1 0 1,-23 0 0,47 0 0,-47 0-1,47 0 2,-24 0-1,24 24 0,0-24 1,-23 0-2,-25 0 1,49 0 1,22 0-1,-70 0-2,47 0 4,-24 0-4,1 0 2,-1 0 0,24 0 0,-70 0 2,70 0-3,0 0 2,23 0-1,-70 0-1,47 0 2,-24 0-2,25 0 0,-25 0 2,48 0 0,-48 0-2,24 0 1,0 0-1,0 0 1,0 23 0,24-23 1,-24 0-1,0 0-1,47 0 1,-47 0 0,0 0 1,0 0-2,-23 0 1,23 0 2,0 0-3,23 0 0,-23 0 3,0 0-2,0 0 0,0 0 1,0 0-1,0 0-1,24 0-1,-71 0 4,47 0-2,-24 0 0,1 0-1,-1 0 2,24 0-2,0 0 2,-23 0-3,-25 0 2,25 0 2,23 24-2,-24-24-1,1 0 2,23 0-2,-47 0 0,23 0 3,24 0-3,-23 0 2,23 0 1,-24 0-2,-23 0 1,0 0-2,23 0 0,-23 0 0,-24 0 0,47 0 1,-23 0 0,0 0-1,0 0 3,0 0-2,-24 0-2,24 0 4,23 0-2,-47 0 0,24 0-1,0 0 2,-24 0-1,48 0 0,-48 0-1,47 0 2,-46 0-2,46 0 2,-47 0-1,0 0-1,24 0 0,0 0 3,-47 0-4,23 23 5,24-23-6,-48 0 6,48 0-6,0 0 5,0 0-2,0 0-2,23 24 3,-47-24-1,48 0 1,-25 0-3,-46 0 3,47 0 0,-48 0-1,25 24 0,-1-24-2,0 0 4,-23 0-4,23 0 2,-24 0 2,48 0-4,-23 0 5,46 23-4,-47-23 1,71 0-1,-47 0 2,23 0-3,-23 0 2,0 0 0,-24 0 0,24 0 1,-24 0-1,24 0 0,-47 0 0,-1 0 0,1 0 0,0 0 0,-1 0 0,1 0 0,-1 0 18,25 0-11,-25 0 2,1 0-11,-1 0 20,1 0-11,0 0 23,-1 0 63,1 0 182,47 0-266,-24 0-8</inkml:trace>
    </iact:actionData>
  </iact:action>
  <iact:action type="add" startTime="79394">
    <iact:property name="dataType"/>
    <iact:actionData xml:id="d4">
      <inkml:trace xmlns:inkml="http://www.w3.org/2003/InkML" xml:id="stk4" contextRef="#ctx0" brushRef="#br0">543 10717 0,'24'0'82,"47"0"-75,0 0 2,47 0-4,0 0 3,0 0 0,47 0 1,-47 0-2,47 0 2,-23 0-2,-1 0 2,1 0-1,23 0 0,48 0 0,-95 0-1,23 0 2,25 0-1,-1 0 0,-47-24 1,47 24-2,-47 0 1,-23 0 0,23 0 1,-24 0-2,24 0 2,-23 0-2,-25 0 2,48 0-2,0 0 3,48 0-4,-1 0 2,-47 0 0,47 0-1,-47 0 1,0 0 0,0 0 1,24 0-3,-24 0 3,-47 0-1,47 0-1,-24 0 2,24 0-2,-23 0 2,-1 0-2,-47 0 2,48 0-1,-1 0 0,-47 0 1,48 0-3,-48 0 4,47 0-3,-46 0 0,22 0 2,1 0-1,-24 0 0,24 0-1,0 0 1,-24 0 1,24 0-2,-24 0 2,1 0-1,-1 24-1,0-24 2,-23 0-1,-1 0 9</inkml:trace>
    </iact:actionData>
  </iact:action>
  <iact:action type="add" startTime="82866">
    <iact:property name="dataType"/>
    <iact:actionData xml:id="d5">
      <inkml:trace xmlns:inkml="http://www.w3.org/2003/InkML" xml:id="stk5" contextRef="#ctx0" brushRef="#br0">496 12511 0,'24'0'194,"23"0"-189,0 0 2,24 0 3,-24 24-4,24-24 3,0 0-2,23 23 1,-23-23 1,23 0 0,1 0-2,-1 24 1,-46-24-1,46 0 1,0 0 0,24 0 2,-23 0-4,-24 0 2,23 0 0,0 0 0,1 0 2,-48 0-4,48 23 2,-1-23 2,0 0-3,-23 0 1,47 0 1,-23 0-2,23 0 2,-24 0-2,48 0 2,-48 24-3,1-24 4,-25 0-3,25 0 1,-1 0-1,-23 0 1,-24 0 2,1 0-4,22 0 3,-46 0-1,47 0-1,-48 0 2,72 0-2,-1 0 2,24 0-2,0 0 1,0 0 0,24 0 0,-71 0 2,47 0-2,-24 0 0,-23 0-2,0 0 5,23 0-4,24 0 1,-23 0 0,-24 0-1,-1 0 0,25 0 2,23 0-1,-47 0 0,47 0 0,0 0 0,-24 0 1,-23 0-2,0 0 0,23 0 2,1 0-1,-25 0 0,48 0 0,-23 0 0,-1 0 0,-47 0-1,24 0 2,47 0-2,-23 0 3,-1 0-4,-23 0 4,0 0-3,0 0 4,-1 0-3,25 0 1,23 0-2,-24 0-1,24 0 3,-23 0-2,-24 0 1,-1 0 1,25 0-1,-72 0-1,25 0 1,-1 0-1,-24 0 2,1 0-3,0 0 4,-1 0-2,1 0 1,0 0 6,-1 0 40,1 0-46,-1 0 6,1 0-7,0 0 2,-1 0 6,1 0-8,-1 0 0,1 0 0,0 0 0,-1 0 14,1 0-11,23 0 14,-23 0-18,-1 0 31,1 0-29,-1 0 39,1-24-18</inkml:trace>
    </iact:actionData>
  </iact:action>
  <iact:action type="add" startTime="91258">
    <iact:property name="dataType"/>
    <iact:actionData xml:id="d6">
      <inkml:trace xmlns:inkml="http://www.w3.org/2003/InkML" xml:id="stk6" contextRef="#ctx0" brushRef="#br0">22757 12417 0,'0'-24'15,"-24"24"35,0 0-36,1 0 12,-25 0-18,25 0 6,-1 0-4,1 0-2,-25 0 0,1 0-2,0 0 4,0 0-2,23 0 0,-23 0 0,23 0 0,-46 0 0,-1 0 0,47 0 1,-47 0-2,1 0 1,22 0-2,-46 0 3,23 0-1,-47 0 2,24 0-5,46 0 4,-22 0-2,-25 0 0,48 0 1,-47 0 0,23 0 0,-24 0 0,48 0 1,-47 0-2,23 0 1,0 0 0,-23 0 0,23 0 2,24 0-4,-24 0 4,47 0-4,1 0 2,-25 0 0,25 0 0,-1 0 2,0 24-2,1-24 0,-1 0 0,-23 0 1,0 0 4,23 0-5,-23 0 2,0 0-3,23 0 1,-23 0-1,23 0 2,1 0 7,-1 0-9,-23 0 9,23 0-7,-23 0 6,24 0 2,-1 0-1,0 0-7,1 0 7,-1 0-8,1 0 8,-1 0 8,0 0 0</inkml:trace>
    </iact:actionData>
  </iact:action>
  <iact:action type="add" startTime="122290">
    <iact:property name="dataType"/>
    <iact:actionData xml:id="d7">
      <inkml:trace xmlns:inkml="http://www.w3.org/2003/InkML" xml:id="stk7" contextRef="#ctx0" brushRef="#br0">6114 16548 0,'24'0'71,"0"0"-62,46 0 0,1 0 0,0 0-2,-24 0 2,24 0-2,47 0 2,0 0-3,0 0 2,-23 0 0,-1 0 0,-23 0 0,23 0-1,-23 0 3,0 23-3,0-23 1,23 0 0,-23 24 1,0-24-2,47 0 2,-24 0-2,1 0 2,-1 0-2,24 0 1,-47 0-2,94 23 4,-70 1-2,-25-24 0,48 0 0,48 0-2,-48 0 3,47 0 0,-47 0-1,47 0 0,0 0 0,-47 24 0,48-24 0,-96 0 0,49 0 0,-25 23 0,-23-23 1,23 0-3,1 24 3,-1-24-2,-23 0 2,23 0-3,24 0 5,0 0-6,-23 0 4,-1 0-2,-23 0 2,23 0-2,1 0 1,-1 0 1,-23 0-2,47 0 1,24 0 2,-71 0-3,47 0 2,47 0-1,-47 0-1,-24 0 2,1 0-3,-24 0 3,-1 0-1,25 0 1,-72 0-3,25 0 3,-1 0-1,-24 0 7,1 0 19,0 0 6,-1 0 183,1 0-208</inkml:trace>
    </iact:actionData>
  </iact:action>
  <iact:action type="add" startTime="126658">
    <iact:property name="dataType"/>
    <iact:actionData xml:id="d8">
      <inkml:trace xmlns:inkml="http://www.w3.org/2003/InkML" xml:id="stk8" contextRef="#ctx0" brushRef="#br0">709 17539 0,'23'0'31,"48"0"-22,0 0 1,47 0-3,0 0 1,0 0 0,-24 0 0,48 0 0,-48 0 0,1 0 0,23 0 0,-47 0-2,23 0 4,24 0-2,0 0 0,-23 0 0,-1 0 0,-23 0 0,47 0-1,-95-24 0,48 24 3,0 0-2,-47 0 0,46 0 0,-46 0-1,0 0 2,23 0-1,-23 0-1,23 0 2,-24 0 0,1 0-3,47 0 1,-48 0 0,1 0 1,0 0 1,-1 0-1,24 0 0,-23 0 15,0 0-15,-1 0 8,1 0-7,-1 0 7,25 0 16,-25 0-15,1 0-1,-1 0-7,25 0 7,-25 0-9,1 24 1,-1-24 0,1 0 0,23 0 0,24 0 0,-24 0 0,1 0 0,46 0 0,-70 0 0,46 0-1,1 0 1,-24 0 1,48 0-1,-1 24-2,1-24 2,-24 0 1,47 0-2,-24 0 2,0 0-1,1 23-1,-24-23 2,-1 0 0,1 0-3,0 0 4,0 0-3,-24 0 0,0 0 1,48 0 0,-24 0 0,-1 0 0,-22 0 0,22 0 0,1 0 0,24 0 1,-25 0-2,25 0 1,-1 0 1,-23 0-2,24 0 3,23 0-2,-24 0-1,0 0 2,-23 0-3,47 0 3,-47 0-1,24 0 0,-1 0 3,-23 0-3,0 0 1,-1 0-3,-22 0 3,46 0-3,0 0 3,-23 0-2,0 0-1,24 0 2,-25 0 3,1 0-4,0 0 1,0 0 0,-24 0 0,24 0 0,0 0 0,-1 0 0,-22 0 0,22 0 0,1 0 0,-47 0-1,47 0 2,-24 0 0,24 0-2,0 0 2,-24 0-2,24 0 2,-1 0-2,-22 0 1,46 0 0,0 0 1,1 0-2,-24 0 0,23 0 1,1 0 1,23 0-3,0 0 3,0 0-1,-24 0-1,1 0 3,-48 0-2,24 0 0,23 0 0,-47 0 0,24 0 0,0 0 0,-24 0 0,24 0 0,-24 0-1,-23 0 5,70 0-5,-47 0 0,1 0-2,46 0 6,0 0-4,1 0 2,-48 0-3,47 0 3,-23 0-1,0 0-2,-24 0 4,24 0-2,-24 0 0,24 0-2,-24 0 5,-23 0-4,23 0 1,-23 0 0,-1 0 0,1 0 7,0 0 2,-1 0-9,1 0 17</inkml:trace>
    </iact:actionData>
  </iact:action>
  <iact:action type="add" startTime="132765">
    <iact:property name="dataType" value="strokeEraser"/>
    <iact:actionData xml:id="d9">
      <inkml:trace xmlns:inkml="http://www.w3.org/2003/InkML" xml:id="stk9" contextRef="#ctx0" brushRef="#br1">18011 20986 0</inkml:trace>
    </iact:actionData>
  </iact:action>
  <iact:action type="remove" startTime="133340">
    <iact:property name="style" value="instant"/>
    <iact:actionData xml:id="d10" ref="#d7"/>
  </iact:action>
  <iact:action type="add" startTime="133359">
    <iact:property name="dataType" value="strokeEraser"/>
    <iact:actionData xml:id="d11">
      <inkml:trace xmlns:inkml="http://www.w3.org/2003/InkML" xml:id="stk10" contextRef="#ctx0" brushRef="#br1">18814 20372 0</inkml:trace>
    </iact:actionData>
  </iact:action>
  <iact:action type="remove" startTime="133747">
    <iact:property name="style" value="instant"/>
    <iact:actionData xml:id="d12" ref="#d8"/>
  </iact:action>
  <iact:action type="add" startTime="133763">
    <iact:property name="dataType" value="strokeEraser"/>
    <iact:actionData xml:id="d13">
      <inkml:trace xmlns:inkml="http://www.w3.org/2003/InkML" xml:id="stk11" contextRef="#ctx0" brushRef="#br1">18932 21293 0</inkml:trace>
    </iact:actionData>
  </iact:action>
  <iact:action type="remove" startTime="134605">
    <iact:property name="style" value="instant"/>
    <iact:actionData xml:id="d14" ref="#d6"/>
  </iact:action>
  <iact:action type="add" startTime="134610">
    <iact:property name="dataType" value="strokeEraser"/>
    <iact:actionData xml:id="d15">
      <inkml:trace xmlns:inkml="http://www.w3.org/2003/InkML" xml:id="stk12" contextRef="#ctx0" brushRef="#br1">30759 16028 0</inkml:trace>
    </iact:actionData>
  </iact:action>
  <iact:action type="add" startTime="135307">
    <iact:property name="dataType" value="strokeEraser"/>
    <iact:actionData xml:id="d16">
      <inkml:trace xmlns:inkml="http://www.w3.org/2003/InkML" xml:id="stk13" contextRef="#ctx0" brushRef="#br1">16312 15934 0</inkml:trace>
    </iact:actionData>
  </iact:action>
  <iact:action type="add" startTime="136499">
    <iact:property name="dataType" value="strokeEraser"/>
    <iact:actionData xml:id="d17">
      <inkml:trace xmlns:inkml="http://www.w3.org/2003/InkML" xml:id="stk14" contextRef="#ctx0" brushRef="#br1">15556 15580 0,'0'0'2</inkml:trace>
    </iact:actionData>
  </iact:action>
  <iact:action type="remove" startTime="137097">
    <iact:property name="style" value="instant"/>
    <iact:actionData xml:id="d18" ref="#d4"/>
  </iact:action>
  <iact:action type="add" startTime="137102">
    <iact:property name="dataType" value="strokeEraser"/>
    <iact:actionData xml:id="d19">
      <inkml:trace xmlns:inkml="http://www.w3.org/2003/InkML" xml:id="stk15" contextRef="#ctx0" brushRef="#br1">15462 14423 0</inkml:trace>
    </iact:actionData>
  </iact:action>
  <iact:action type="remove" startTime="137681">
    <iact:property name="style" value="instant"/>
    <iact:actionData xml:id="d20" ref="#d5"/>
  </iact:action>
  <iact:action type="add" startTime="137684">
    <iact:property name="dataType" value="strokeEraser"/>
    <iact:actionData xml:id="d21">
      <inkml:trace xmlns:inkml="http://www.w3.org/2003/InkML" xml:id="stk16" contextRef="#ctx0" brushRef="#br1">15792 16217 0</inkml:trace>
    </iact:actionData>
  </iact:action>
  <iact:action type="remove" startTime="138540">
    <iact:property name="style" value="instant"/>
    <iact:actionData xml:id="d22" ref="#d3"/>
  </iact:action>
  <iact:action type="add" startTime="138550">
    <iact:property name="dataType" value="strokeEraser"/>
    <iact:actionData xml:id="d23">
      <inkml:trace xmlns:inkml="http://www.w3.org/2003/InkML" xml:id="stk17" contextRef="#ctx0" brushRef="#br1">18531 11402 0</inkml:trace>
    </iact:actionData>
  </iact:action>
  <iact:action type="remove" startTime="139066">
    <iact:property name="style" value="instant"/>
    <iact:actionData xml:id="d24" ref="#d2"/>
  </iact:action>
  <iact:action type="add" startTime="139070">
    <iact:property name="dataType" value="strokeEraser"/>
    <iact:actionData xml:id="d25">
      <inkml:trace xmlns:inkml="http://www.w3.org/2003/InkML" xml:id="stk18" contextRef="#ctx0" brushRef="#br1">18436 10434 0</inkml:trace>
    </iact:actionData>
  </iact:action>
  <iact:action type="remove" startTime="139818">
    <iact:property name="style" value="instant"/>
    <iact:actionData xml:id="d26" ref="#d1"/>
  </iact:action>
  <iact:action type="add" startTime="139820">
    <iact:property name="dataType" value="strokeEraser"/>
    <iact:actionData xml:id="d27">
      <inkml:trace xmlns:inkml="http://www.w3.org/2003/InkML" xml:id="stk19" contextRef="#ctx0" brushRef="#br1">23441 9678 0</inkml:trace>
    </iact:actionData>
  </iact:action>
  <iact:action type="remove" startTime="140332">
    <iact:property name="style" value="instant"/>
    <iact:actionData xml:id="d28" ref="#d0"/>
  </iact:action>
  <iact:action type="add" startTime="140335">
    <iact:property name="dataType" value="strokeEraser"/>
    <iact:actionData xml:id="d29">
      <inkml:trace xmlns:inkml="http://www.w3.org/2003/InkML" xml:id="stk20" contextRef="#ctx0" brushRef="#br1">22921 8262 0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2D963-95E1-4D6D-B62A-D5B93EF053FD}" type="datetimeFigureOut">
              <a:rPr lang="fr-CA" smtClean="0"/>
              <a:t>2021-03-25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3A90-451B-4B26-9483-976DA14BF0A6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0.png"/><Relationship Id="rId5" Type="http://schemas.microsoft.com/office/2011/relationships/inkAction" Target="../ink/inkAction8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0.png"/><Relationship Id="rId5" Type="http://schemas.microsoft.com/office/2011/relationships/inkAction" Target="../ink/inkAction9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0.png"/><Relationship Id="rId5" Type="http://schemas.microsoft.com/office/2011/relationships/inkAction" Target="../ink/inkAction10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0.png"/><Relationship Id="rId5" Type="http://schemas.microsoft.com/office/2011/relationships/inkAction" Target="../ink/inkAction1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0.png"/><Relationship Id="rId5" Type="http://schemas.microsoft.com/office/2011/relationships/inkAction" Target="../ink/inkAction1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0.png"/><Relationship Id="rId5" Type="http://schemas.microsoft.com/office/2011/relationships/inkAction" Target="../ink/inkAction13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0.png"/><Relationship Id="rId5" Type="http://schemas.microsoft.com/office/2011/relationships/inkAction" Target="../ink/inkAction14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0.png"/><Relationship Id="rId5" Type="http://schemas.microsoft.com/office/2011/relationships/inkAction" Target="../ink/inkAction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0.png"/><Relationship Id="rId5" Type="http://schemas.microsoft.com/office/2011/relationships/inkAction" Target="../ink/inkAction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0.png"/><Relationship Id="rId5" Type="http://schemas.microsoft.com/office/2011/relationships/inkAction" Target="../ink/inkAction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0.png"/><Relationship Id="rId5" Type="http://schemas.microsoft.com/office/2011/relationships/inkAction" Target="../ink/inkAction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5" Type="http://schemas.microsoft.com/office/2011/relationships/inkAction" Target="../ink/inkAction5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0.png"/><Relationship Id="rId5" Type="http://schemas.microsoft.com/office/2011/relationships/inkAction" Target="../ink/inkAction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0.png"/><Relationship Id="rId5" Type="http://schemas.microsoft.com/office/2011/relationships/inkAction" Target="../ink/inkAction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/>
              <a:t>Finals and Theory: </a:t>
            </a:r>
            <a:r>
              <a:rPr lang="fr-CA" dirty="0"/>
              <a:t>The </a:t>
            </a:r>
            <a:r>
              <a:rPr lang="fr-CA" dirty="0" err="1"/>
              <a:t>Research</a:t>
            </a:r>
            <a:r>
              <a:rPr lang="fr-CA" dirty="0"/>
              <a:t> Essay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7920880" cy="1415008"/>
          </a:xfrm>
        </p:spPr>
        <p:txBody>
          <a:bodyPr/>
          <a:lstStyle/>
          <a:p>
            <a:endParaRPr lang="fr-CA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35EB819-34C5-46A1-B920-42E7613200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18"/>
    </mc:Choice>
    <mc:Fallback xmlns="">
      <p:transition spd="slow" advTm="16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92696"/>
            <a:ext cx="887821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AAB8BCF5-D6B2-4749-A7B4-56CE4801A8B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980239" y="391769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AAB8BCF5-D6B2-4749-A7B4-56CE4801A8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0239" y="391769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012AD3C-674B-4EFB-BE8B-1F237E2E11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434"/>
    </mc:Choice>
    <mc:Fallback xmlns="">
      <p:transition spd="slow" advTm="90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9110805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089FC400-C136-491B-A879-9FEC526623B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26079" y="468269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089FC400-C136-491B-A879-9FEC526623B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26079" y="468269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302F652-8587-4089-91E9-2EFE27BCE9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844"/>
    </mc:Choice>
    <mc:Fallback xmlns="">
      <p:transition spd="slow" advTm="163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92" y="404664"/>
            <a:ext cx="9122308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12B7AE97-655A-410A-935A-10E3CF3756B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628859" y="442763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12B7AE97-655A-410A-935A-10E3CF3756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28859" y="44276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EBC5373-7C99-4527-8613-7BCB212C68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984"/>
    </mc:Choice>
    <mc:Fallback xmlns="">
      <p:transition spd="slow" advTm="236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66108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1A4E4F1F-928D-4957-B7D4-D131A579DB8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229259" y="378197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1A4E4F1F-928D-4957-B7D4-D131A579DB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29259" y="378197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816CDE4-B922-4432-82C7-5DD49A7E4D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755"/>
    </mc:Choice>
    <mc:Fallback xmlns="">
      <p:transition spd="slow" advTm="149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No </a:t>
            </a:r>
            <a:r>
              <a:rPr lang="fr-CA" dirty="0" err="1"/>
              <a:t>works</a:t>
            </a:r>
            <a:r>
              <a:rPr lang="fr-CA" dirty="0"/>
              <a:t> </a:t>
            </a:r>
            <a:r>
              <a:rPr lang="fr-CA" dirty="0" err="1"/>
              <a:t>cited</a:t>
            </a:r>
            <a:r>
              <a:rPr lang="fr-CA" dirty="0"/>
              <a:t> </a:t>
            </a:r>
            <a:r>
              <a:rPr lang="fr-CA" dirty="0" err="1"/>
              <a:t>list</a:t>
            </a:r>
            <a:r>
              <a:rPr lang="fr-CA" dirty="0"/>
              <a:t> </a:t>
            </a:r>
            <a:r>
              <a:rPr lang="fr-CA" dirty="0" err="1"/>
              <a:t>needed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Pages 128-132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D429448-A92A-4613-88A9-EE10C29369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1"/>
    </mc:Choice>
    <mc:Fallback xmlns="">
      <p:transition spd="slow" advTm="11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0"/>
            <a:ext cx="8028384" cy="688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E5892BBD-137C-40CB-829E-5A7F77CA786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47319" y="471653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E5892BBD-137C-40CB-829E-5A7F77CA786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47319" y="47165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0C56BD3-7B9F-4EE6-9228-79B0C767BE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261"/>
    </mc:Choice>
    <mc:Fallback xmlns="">
      <p:transition spd="slow" advTm="179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8748464" cy="680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91A6DB47-BEB2-4B67-AF8E-9FBB7288118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346879" y="340793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91A6DB47-BEB2-4B67-AF8E-9FBB728811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46879" y="34079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F67F9F1-C0F5-42D6-9FCC-56247F092C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619"/>
    </mc:Choice>
    <mc:Fallback xmlns="">
      <p:transition spd="slow" advTm="248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19B4ABD-CBA1-4400-8DF0-3ECABFE6135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796119" y="3820139"/>
              <a:ext cx="2" cy="2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19B4ABD-CBA1-4400-8DF0-3ECABFE613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96119" y="38201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8A9A592-4A7E-4871-AC36-5FE6F9E68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743"/>
    </mc:Choice>
    <mc:Fallback xmlns="">
      <p:transition spd="slow" advTm="151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08229"/>
            <a:ext cx="8460432" cy="6649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886E2CF9-2412-4932-8A7E-9685C157C5D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931899" y="613997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886E2CF9-2412-4932-8A7E-9685C157C5D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31899" y="613997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2C37E68-42D9-4529-A908-B48C1EF527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345"/>
    </mc:Choice>
    <mc:Fallback xmlns="">
      <p:transition spd="slow" advTm="135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678" y="836712"/>
            <a:ext cx="8945322" cy="5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05EDBE5D-B30E-46D4-A994-461BE0D8620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132939" y="266003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05EDBE5D-B30E-46D4-A994-461BE0D8620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132939" y="26600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3D092A3-9CC7-4119-B943-120ABFC669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576"/>
    </mc:Choice>
    <mc:Fallback xmlns="">
      <p:transition spd="slow" advTm="100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32656"/>
            <a:ext cx="8136904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C0FC7E86-12E7-452D-B195-6F892C09AE9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695479" y="3620339"/>
              <a:ext cx="2" cy="2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C0FC7E86-12E7-452D-B195-6F892C09AE9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95479" y="36203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6445647-7BBF-4669-8BF7-E01A0C178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723"/>
    </mc:Choice>
    <mc:Fallback xmlns="">
      <p:transition spd="slow" advTm="87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67637"/>
            <a:ext cx="8388424" cy="669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3650D4E1-FF81-450B-ADAE-2C16B26B517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784579" y="381995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3650D4E1-FF81-450B-ADAE-2C16B26B51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84579" y="381995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F481F6C-5DBD-434D-9A03-89B634B793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731"/>
    </mc:Choice>
    <mc:Fallback xmlns="">
      <p:transition spd="slow" advTm="207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7200800" cy="6801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0"/>
            <a:ext cx="83529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8F293BB8-DE0A-4DD4-AD5C-B7B2D205805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589400" y="221040"/>
              <a:ext cx="4045320" cy="249012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8F293BB8-DE0A-4DD4-AD5C-B7B2D20580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73560" y="157680"/>
                <a:ext cx="4076640" cy="261684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C376EB1-FB2B-4FD8-B389-AD2C2253A6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678"/>
    </mc:Choice>
    <mc:Fallback xmlns="">
      <p:transition spd="slow" advTm="145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8640"/>
            <a:ext cx="8820472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A1BACFF2-283A-4B55-838D-400ECFD8CA7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827239" y="420245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A1BACFF2-283A-4B55-838D-400ECFD8CA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27239" y="420245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A14F89B-F136-452F-B94A-DC971F256B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360"/>
    </mc:Choice>
    <mc:Fallback xmlns="">
      <p:transition spd="slow" advTm="72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9BFDCF12-741A-43D0-96E3-B219399E9DE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126139" y="4117499"/>
              <a:ext cx="2" cy="2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9BFDCF12-741A-43D0-96E3-B219399E9D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6139" y="411749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9966F0F-185A-461B-A7AE-47B12BAAA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30"/>
    </mc:Choice>
    <mc:Fallback xmlns="">
      <p:transition spd="slow" advTm="53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14</Words>
  <Application>Microsoft Office PowerPoint</Application>
  <PresentationFormat>Affichage à l'écran (4:3)</PresentationFormat>
  <Paragraphs>3</Paragraphs>
  <Slides>17</Slides>
  <Notes>0</Notes>
  <HiddenSlides>0</HiddenSlides>
  <MMClips>16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0" baseType="lpstr">
      <vt:lpstr>Arial</vt:lpstr>
      <vt:lpstr>Calibri</vt:lpstr>
      <vt:lpstr>Thème Office</vt:lpstr>
      <vt:lpstr>Finals and Theory: The Research Essay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 works cited list needed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Isha Germain</dc:creator>
  <cp:lastModifiedBy>Yannick Larose</cp:lastModifiedBy>
  <cp:revision>18</cp:revision>
  <dcterms:created xsi:type="dcterms:W3CDTF">2020-03-23T14:34:02Z</dcterms:created>
  <dcterms:modified xsi:type="dcterms:W3CDTF">2021-03-25T16:52:17Z</dcterms:modified>
</cp:coreProperties>
</file>