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Action1.xml" ContentType="application/vnd.ms-office.inkAction+xml"/>
  <Override PartName="/ppt/ink/inkAction2.xml" ContentType="application/vnd.ms-office.inkAction+xml"/>
  <Override PartName="/ppt/ink/inkAction3.xml" ContentType="application/vnd.ms-office.inkAction+xml"/>
  <Override PartName="/ppt/ink/inkAction4.xml" ContentType="application/vnd.ms-office.inkAction+xml"/>
  <Override PartName="/ppt/ink/inkAction5.xml" ContentType="application/vnd.ms-office.inkAction+xml"/>
  <Override PartName="/ppt/ink/inkAction6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15:18:07.4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2151">
    <iact:property name="dataType"/>
    <iact:actionData xml:id="d0">
      <inkml:trace xmlns:inkml="http://www.w3.org/2003/InkML" xml:id="stk0" contextRef="#ctx0" brushRef="#br0">2950 4863 0,'24'0'23,"0"0"-15,-1 0 0,24 0 0,1 0 1,-1 0-2,24 0 2,-1 0-2,-46 0 3,47 0-2,-24 0-2,24 0 3,-24 0 0,-23 0-1,23 0 0,0 0 1,-23 0-2,23 0 2,-24 0-2,48 0 2,-24 0-2,24 0 2,-24 0-4,24 0 6,-47 0-4,23 0 0,0 0 2,-23 0-3,-1 0 2,25 0 0,-1 0 0,0 0 1,-23 0-1,46 0-1,-22 0 1,-25 0 1,48 0-2,-24 0 1,24 0 0,23 0 0,-23 0 1,-24 0 0,24 0-1,0 0-1,0 0 10,-48 0-11,25 0 4,-25 0-2,48 0 0,23 0 1,1 0-2,23 0 0,47 0 0,-47 0 1,0 0 1,47 0-2,-47 0 1,47 0 2,-23 0-3,0 0 0,-1 0 1,1 0 0,-24 0 1,47 0-2,-47 0 2,0 0-1,0 0 1,-23 0 1,23 0 0,-48 0-5,1 0 4,0 0-3,23 0 3,-46 0-2,46 0 1,-23 0 0,0 0 0,23 0 0,-23 23-1,70-23 0,-23 0 3,0 0-2,-23 0-2,-1 0 4,-47 0-2,1 0-1,22 0 2,25 0-1,-24 0-2,-24 0 2,0 0 0,24 0 2,-48 0-3,48 0 4,-24 0-5,1 0 3,-1 0-3,0 0 3,0 0-2,0 0 5,1 0-7,-1 0 3,0 0-2,24 0 2,0 0 1,-24 0-2,0 0 2,0 0-1,-23 0 0,47 0 0,-24 0 3,-24 0-7,48 0 6,-24 0-2,-23 0-2,23 0 2,-23-23 2,47 23-4,-48 0 4,1 0-3,23 0 8,0 0 1,-23 0-8,-1 0 0,1 0 0,0 0 0,-1 0 0,1 0 1,-1 0 6,1 0 2,0 0-10,-1 0 2,24 0 8,-23 0-1,0 0-10,-1 0 4,1 0-4,23 0 4,0 0-4,0 0 4,1 0-4,-1 0 10,-24 0-4,1 0-5,23 0 2,-23 0 4,-1 0-6,1 0 10,0 0-10,-1 0 3,1 0 5,-1 0-8,1 0 1,0 0 8,-1 0-8,1 0 2,-1 0-4,1 0 4,0 23 6,-1-23-10,1 0 2,-1 0 9,1 0-9,0 0 7,-1 0-7,1 0 8,-1 0 16,1 0-7,0 24-10,-1-24 6,1 0-15,-24 23 8,23-23-4,1 0 3</inkml:trace>
    </iact:actionData>
  </iact:action>
  <iact:action type="add" startTime="20662">
    <iact:property name="dataType"/>
    <iact:actionData xml:id="d1">
      <inkml:trace xmlns:inkml="http://www.w3.org/2003/InkML" xml:id="stk1" contextRef="#ctx0" brushRef="#br0">3068 15273 0,'24'0'74,"23"0"-67,48 0 1,-25 0-1,48 0 2,24 0-2,0 0 1,-24 0 2,-24 0-4,24 0 3,-24 0-2,-23 0 3,-47 0-3,47 0 3,-48 0-5,24 0 5,1 0-3,-1 0 2,0 23-3,-23-23 2,-1 0 0,24 0 2,1 0-4,-1 0 10,-24 0-7,1 0 6,0 0-6,-1 0 6,1 0-7,-1 24 1,1-24-2,0 0 9,-1 0 10,1 0-19,-1 0 16</inkml:trace>
    </iact:actionData>
  </iact:action>
  <iact:action type="add" startTime="21959">
    <iact:property name="dataType"/>
    <iact:actionData xml:id="d2">
      <inkml:trace xmlns:inkml="http://www.w3.org/2003/InkML" xml:id="stk2" contextRef="#ctx0" brushRef="#br0">3210 16099 0,'47'24'67,"-23"-24"-61,23 0 4,0 0-5,0 0 5,1 0-4,22 23 4,-22 1-3,-1-24 2,24 23 0,-24-23-2,0 0 0,24 0 1,0 0 8,-48 0-8,24 0 0,1 24 0,-25-24-2,48 0 2,-47 0 3,23 0-6,24 0 5,-48 0-2,48 0-1,-24 0 1,0 0-1,24 0 3,-24 0-4,1 0 2,-1 0 0,24 0 3,-48 0-6,24 0 3,-23 0 1,23 0-2,0 0 1,-23 0 1,70 0-2,-23 0 1,0 0 1,23 0-1,1 0 0,23 0 0,-24 0-1,24 0 1,-47 0 0,0 0 0,23 0 2,-47 0-4,1 0 5,22 0-5,-46 0 3,23 0-3,0 0 5,1 0-5,22 0 4,1 0-4,0 0 3,24 0-3,-25 0 3,1 0-2,0 0 1,0 0 2,-24 0-2,24 0-2,0 0 2,23 24 0,-47-24 1,48 0-2,-25 0 2,-46 0-2,47 0 1,47 0 2,-47 0-3,-1 0 3,25 0-5,-1 0 5,1 0-4,-48 0 2,47 0 0,-23 0 0,-24 0 1,24 0-2,0 0 1,-48 0 2,25 0-2,-1 0 0,-24 0 0,25 0 0,-25 0 0,24 0 0,1 0-1,22 0 8,-22 0-5,22-24-3,1 24 0,-24-24 4,24 24-4,0 0 1,-24 0 0,24 0 1,0 0-2,0 0 1,-24 0 0,24 0-2,-1 0 3,1 0 0,0 0-3,23 0 3,24-23-1,0 23-1,-23 0 1,46 0 0,-46 0 0,23 0 0,-47 0 1,23 0-2,0 0 2,24 0-1,0 0 0,-23 0-1,-1 0 2,24 0-2,-47 0 2,47 0-2,-24 0 3,1 0-4,-1 0 2,-23 0 1,23 0-2,-23 0 1,0 0 1,23 0-2,-23 0 1,24 0 0,-48 0 0,47 0 0,-23 0 2,-24 0-4,71 0 4,-23 0-4,-25 0 4,48 0-4,-70 0 4,46 0-3,-23 0 0,23 0 1,-47 0 0,24 0 3,-24 0-5,24 0 3,0 0-3,-24 23 4,0-23-3,24 0 2,0 24-2,-24-24 0,24 0 1,0 0 1,-24 0-2,0 0 1,24 0 1,-24 0-2,24 0 3,-24 0-4,-23 0 3,47 0-2,-48 0 2,24 0-2,1 0 2,-25 0-1,1 0 0,-1 0-1,25 0 3,-1 0-4,-24 0 4,25 0-4,-25 0 4,24 0-4,1 0 2,-25 0 1,1 0-2,23 0 3,-23 0 6,-1 0-10,1 0 3,23 0-1,-23 0 3,-1 0-3,24 0-3,1 0 7,-1 0-5,24 0 0,-48 0 0,48 0 1,0 0 0,-24 0-1,24 0 3,-24 0-5,0-24 7,24 24-6,0 0 3,-24 0-2,47 0 2,-23 0-2,-24 0-1,24 0 3,24 0 0,-72 0-1,48 0 0,47 0 0,-47 0 0,-24 0 0,24 0 0,0 0 0,-24 0 0,0 0-2,24 0 2,-24 0 2,0 0-2,24 0-1,-47 0 2,23 0 0,0 0-4,0 0 7,1 0-6,-25 0 8,24-23-4,-23 23-4,0 0 2,-1 0 0,24 0 0,1 0 0,-1 0 0,-24 0 1,25 0-1,-1 0 0,0 0 0,-23 0 0,23 0-1,0 0 2,0 0-2,-23 0 1,-1 0 0,1 0 0,23 0 0,-23 0 1,23 0-2,0 0 3,-23-24-3,-1 24 3,25 0-5,-1 0 5,24 0-3,-24 0 9,24 0-9,-48 0 1,24 0 0,-23 0 0,23 0 0,-23 0 1,23 0-1,0 0 0,-23 0-1,23 0 1,24 0 0,-24 0 8,24 0 1,-48 0-9,25 0-1,-25 0 3,24 0-4,-23 0 4,23 0-3,0 0 0,-23 0 1,0 0 0,23 0 0,-24 0 0,25 0 1,-25 0-2,24 0 2,24 0-2,-47 0 2,-1 0-2,25 0 2,-25 0-2,24 0 1,1 0 12,-25 0-13,24 0 0,1 0 0,-25 0 2,24 0 0,-23 0 1,23 0-5,0 0 4,-23 0-4,0 0 5,-1 0-4,1 0 2,23 0 1,0 0 6,0 0-7,-23 0 0,23 0 0,0 0 0,1 0 0,22 0 1,-22 0-2,22 24 1,1-24 0,24 0 0,-48 0 0,47 0 0,-23 0 0,0 0 1,47 0-2,-47 0 3,-1 0-4,1 0 4,0 0-4,-24 0 2,-23 0 0,23 0 0,-23 0 1,23 0 6,-24 0-2,48 0 2,-24 0-2,-23 0-6,23 0 2,0 0-1,1 0 7,-1 0-7,-24 0 1,48 0-2,-47 0 3,23 23-4,0-23 5,-23 0-6,47 0 5,-1 0-4,-22 0 5,46 0-6,0 0 4,-23 0-2,0 0 1,23 0 0,-23 0 1,-47 0-1,47 0-1,-1 0 1,-22 0 0,46 0 0,-23 0 0,0 0 0,23 0 0,0 0 1,1 0-2,-24 0 2,23 0-2,0 0 3,-46 0-3,46 0 2,-23 0-3,23 0 5,-70 0-5,47 0 1,-1 0 1,-22 0 0,-1 0 0,47 0 0,-23 0 0,0 0 0,23 0 0,-47 0 0,48 0 0,-24 0 0,23 0 0,-47 0 0,24-23 0,-24 23 0,0 0 1,1 0-2,-1 0 3,24 0-3,-24 0 1,0 0-1,0 0 3,0 0-3,1 0 3,22 0-5,1 0 6,-24 0-6,24 0 3,0 0 1,-24 0 0,24 0-3,-24 0 2,0 0 0,1 0 0,22 0 0,-22 0 0,22 0 1,1 0-1,-24 0-1,1 0 1,22 0 0,-22 0 0,46 0 1,-47 0-2,1 0 3,22 0-4,1 0 2,-47 0 0,23 0 3,0 0-5,0 0 4,1 0-5,-25 0 5,24 0-3,-23 0 0,0 0 9,23 0-7,-24 0 6,1 0-7,0 0 0,-1 0 0,1 0 0,-1 0 32,1 0-30,23 0 12,-23 0-11,-1 0 5,1 0-11,0 0 4,-1 0 23</inkml:trace>
    </iact:actionData>
  </iact:action>
  <iact:action type="add" startTime="30599">
    <iact:property name="dataType"/>
    <iact:actionData xml:id="d3">
      <inkml:trace xmlns:inkml="http://www.w3.org/2003/InkML" xml:id="stk3" contextRef="#ctx0" brushRef="#br0">3352 17256 0,'23'0'57,"1"0"-50,23 0 3,24 0-5,-24 0 5,24 0-3,0 0 0,-1 0 1,48 0 1,-23 0-1,-1 0-1,1 0 2,-48 0-2,47 0 2,-23 0-2,-24 0 1,0 0 0,24 0 0,-24 0 0,1 0 2,46 0-4,-47 0 4,0 0-4,24 0 2,-24 0 0,24 0 0,0 0 1,-47 0 0,46 0-3,1 0 5,-47 0-6,23 0 3,-23 0 0,23 0 0,-24 0 0,1 0 8,0 0-8,-1 0 0,1 0 17,-1 0-9,1 0 32</inkml:trace>
    </iact:actionData>
  </iact:action>
  <iact:action type="add" startTime="31624">
    <iact:property name="dataType"/>
    <iact:actionData xml:id="d4">
      <inkml:trace xmlns:inkml="http://www.w3.org/2003/InkML" xml:id="stk4" contextRef="#ctx0" brushRef="#br0">6089 17209 0,'24'0'49,"-1"0"-43,48 0 5,-47 0-4,47 0 2,-24 0-3,0 0 3,24 0-2,-24 0 3,0 0-4,1 0 2,-25 0 0,1 0 0,23 0 0,-23 0 8,-1 0-8,1 0-2,-1 0 3,1 0 3,0 0-8,-1 0 14,1 0-11,-1 0 1,1 0 0,0 0-2,23 0 5,0 0-4,-23 0 2,23 0-2,24-24 0,-24 24 2,24 0-3,-24 0 4,0 0-3,24 0 0,0 0 1,-24 0 0,24 0 0,-48 0 1,48 0-2,0 0 1,-48 0 0,48 0 0,-47 0 0,23 0 0,-23 0 0,-1 0 0,1 0 1,-1 0 0,1 0-2,0 0 2,23 0-1,-47-24 1,47 24-3,-23 0 4,23 0-3,-24 0 0,1 0 0,0 0 3,-1 0-2,1 0-1,23 24 1,-23 0 0,-1-24 8,1 0-8,-1 0-1,1 0 2,23 0-1,-23 0-1,23 0 1,-23 0 0,-1 0 2,24 0-2,-23 0 0,0 0-2,-1 0 4,24 0-1,1 0 5,-1 0 1,-24 0-7,25 0 8,-25 0 1</inkml:trace>
    </iact:actionData>
  </iact:action>
  <iact:action type="add" startTime="34111">
    <iact:property name="dataType"/>
    <iact:actionData xml:id="d5">
      <inkml:trace xmlns:inkml="http://www.w3.org/2003/InkML" xml:id="stk5" contextRef="#ctx0" brushRef="#br0">9653 17138 0,'24'0'41,"-1"0"-34,24 0 2,24 23-2,24-23 1,-48 0-1,24 24 1,-1-24 0,1 0 0,24 0 1,-25 0-2,1 0 3,24 0-4,-48 0 2,24 0 1,-24 0-1,24 0-1,-24 0 3,-24 0-3,48 0 2,-47 0-3,23 0 5,24 0-5,-48 0 3,48 0-3,0 0 4,-47 24-4,70-24 2,-23 0 0,-24 0 0,0 0 0,48 0 0,-72 0 0,48 0 0,0 0 2,-48 0-2,25 0-2,22 0 2,-46 0 1,47 23-2,-48-23 2,25 0-1,22 0 1,-46 0-1,47 0 1,-24 0-2,0 0 2,0 0-3,1 0 1,-1 0 1,47 0 2,-47 0-3,1 0 4,22 0-3,-22 0 1,-1 0-3,24 0 1,-1 0-1,-22 0 12,-25 0-10,48 0 0,-47 0 0,-1 0-1,24 0 0,1 0 2,-25 0-1,24 0 1,-23 0-3,23 0 4,0 0-4,-23 0 4,23 0-4,-23 0 2,47 0 0,-24 0 0,-24 0 1,48 0-2,-24 0 2,1 0-2,22 0 1,1 0 1,0 0-2,0 0 2,0 0-2,-24 0 2,0 0-1,24 0-1,-24 0 1,24 0 0,0 0 0,-24 0 1,24 0 0,-24 0-3,0-23 4,24 23-4,-24 0 6,-23 0-6,46 0 0,1 0 2,-47 0 0,23 0 0,-23 0 0,23 0 1,24 0 0,-48 0-3,48 0 2,0 0 0,-48 0 0,72 0 0,-24 0 0,-24 0 1,0 0-2,24 0 1,-24 0 0,-23 0 0,23 0 0,0 0 2,0 0-3,-23 0 2,-1 0-3,1 0 5,0 0-4,23 0 1,-24 0 8,1 0-8,0 0 0,23 0 8,-24 0-10,1 0 2,0 0 0,23 0 0,0 0 0,24 0 1,0 0 6,-48 0-6,24 0-2,-23 0 1,23 0 0,-23 0 2,0 0-4,46 0 4,-22 0-3,-25 0 2,1 0-3,-1 0 2,25 0 0,-25 0 2,24 0 4,-23 0-5,0 0-1,-1 0-1,1 0 2,-1 0-2,1 0 1,0 0 9,23 0-10,-24 0 9,1 0-8,0 0 1,23 0-2,-24 0 3,1 0-4,0 0 4,-1 0-4,1 0 5,23 0-4,-23 0-1,-1 0 2,1 0 2,23 0-4,0 0 2,24 0 9,-24 0-9,48 0-1,-25 0 1,1 0 0,-24 0 0,24 0 0,24 0 0,-25 0 0,25 0 1,-24 0 0,-48 0-2,48 0 2,0 0-1,-48 0 0,48 0 0,-24 0 0,-23 0 1,0 0-4,23 0 4,0 0-1,-23 0 0,23 0 1,0 0-1,-23 0-2,-1 0 4,24 0-3,1 0 0,22 0 1,-46 0 1,47 0-1,0 0 0,-48 0 2,48 0-5,-47 0 3,46 0 0,-22 0 0,-25 0 1,24 0-1,1 0-1,-25 0 3,24 0-4,1 0 10,-25 0-6,1 0-3,-1 0 0,1 0 1,23 0 0,0 0 1,-23 0 6,0 0-7,-1 0 9</inkml:trace>
    </iact:actionData>
  </iact:action>
  <iact:action type="add" startTime="39703">
    <iact:property name="dataType"/>
    <iact:actionData xml:id="d6">
      <inkml:trace xmlns:inkml="http://www.w3.org/2003/InkML" xml:id="stk6" contextRef="#ctx0" brushRef="#br0">12933 17870 0,'24'0'9,"0"0"16,-1 23-20,1-23 11,-1 0-8,1 0 1,23 0-2,0 24 1,-23-24 0,47 23 0,23-23 0,24 24 0,0-24 1,0 24-2,95-24 1,-48 0 2,24 0-4,-24 0 2,24 0 0,94 0 0,-94 0 0,70 23 1,-70-23-2,47 0 2,0 0-2,0 0 3,47 0-4,-94 0 4,0 0-4,71 0 3,-24 0-2,-48 0 3,48-23-3,-23 23 1,23-48-1,-24 25 1,-23 23 0,-24 0 0,24-24 0,-71 24 1,47-23-2,-23-1 1,-48 24 0,-47-24 0,95 1 0,-71-1 2,-24 0-4,24 1 2,-24-1 2,0-23-4,-23 23 4,-1 24-4,1 0 5,0 0-6,-1-23 5,1-24-3,-24 23 2,23-23-3,1 0 2,-24-1 0,0 25 1,0-24-2,0 23 1,0 0 0,0 1 0,0-24 1,0 23-1,0 0-1,0 1 1,0-24 0,-24 23 2,1-23-4,-1-1 5,-23 48-3,0-70 0,23 46 0,-47 0 0,1 1 1,22-1-5,-22 1 9,-1-1-7,-24 24 2,25-47 0,-48 47-1,47 0 1,-24 0 0,25 0-1,-1 0 0,-24 0 1,25 0 0,-25 0 1,48-24-2,-47 24 1,23 0 0,-47 0 1,47 0-2,-23 0 1,23 0 0,-47 0 2,-47 0-2,47 0 0,-48 0 0,-22-23 1,-25 23-3,48-24 3,0 0-2,0 1 2,-24 23-2,71 0 1,-48 0 0,1-47-1,0 47 1,47 0 0,-47 0 0,47 0 1,-47 0-2,23 0 1,0 0 1,24 0-2,0 0 1,-47 0 0,24 0 1,-72 0-2,48 0 2,23 0-1,-23 0 1,0 0-3,47 0 4,-71 0-3,-23 0 0,47 0 1,-24 0 2,0 0-3,-71 0 0,72 0 1,-1 0 0,24 0 1,-48 0-2,72 0 2,-25 0-1,1 0-1,-24 0 2,24 0-2,47 0 1,0 0 0,24 0 0,-24 0 2,23 0-3,1 0 2,47 0-2,-48 0 2,1 0-3,-24 0 4,24 0-4,23 0 4,0 47-3,-23-47 2,23 0-3,47 23 3,-47-23-2,24 0 1,0 24 0,0-24 0,0 0 1,-1 24-2,1-24 1,-24 47 0,71-24 1,-47-23-2,24 24 2,23 0-1,-24-1 1,0-23-3,24 47 3,-23-47-2,23 48 9,0-25-5,0 24 5,0 1-11,0-25 5,0 25-2,0 22-2,0-22 12,47-1-12,-23-47 4,-1 71-1,1-48-2,-1 1-1,25 23 5,-25-23-3,1-1 0,23 1 0,0-1 0,0 25-3,-23-25 6,23 1-3,24-1-2,-24-23 3,24 0-3,23 48 5,-23-25-5,47 1 2,-47-24 0,23 23 0,24 1-1,-23 0 1,23-24 0,-24 23 0,1 1 0,-1 0 0,24-24 0,-24 23 0,-23-23 0,47 0 0,0 0 0,-23 24 0,-1-24 0,0 0 0,24 0 2,0 0-4,48 0 4,-48 0-4,0 0 4,47 0-4,-47 0 5,0 0-6,47 0 5,-71 0-4,24 0 4,0 0-4,-23 0 4,23 0-4,-47 0 4,23 0-4,0 0 2,-23 0 0,0 0 0,23 0 0,1 0 0,-24 0 0,23 0 0,24-24 0,-47 24 0,0 0 0,-24-23 1,-24 23 0,25 0-2</inkml:trace>
    </iact:actionData>
  </iact:action>
  <iact:action type="add" startTime="50399">
    <iact:property name="dataType"/>
    <iact:actionData xml:id="d7">
      <inkml:trace xmlns:inkml="http://www.w3.org/2003/InkML" xml:id="stk7" contextRef="#ctx0" brushRef="#br0">20438 17209 0,'24'0'89,"0"-24"-74,23 24-7,-24 0 0,25 0 3,-25 0-3,48 0-3,-24 0 2,-23 0 2,47 0-2,-1 0 1,-46 0 2,47 0-4,-24 0 4,0 0-4,0 0 5,-23 0-5,23 0 2,0 0-1,-23 24 3,47-24-4,-24 0 3,0 0-2,24 0 1,0 0 2,-48 0-4,25 0 2,22 0 0,-22 0 1,22 0-2,-46 0 1,47 0 0,0 0 0,-48 0 0,72 0 2,-25 0-4,-22 0 4,22 0-4,25 0 4,-1 0-3,-47 0 0,48 0 1,23 0 4,-71 0-3,71 0-1,-47 0-1,0 0 2,47 0-4,-24 0 2,-47 0 1,48 0 0,-1 23 2,0-23-5,-23 0 4,0 0 2,23 0-3,1 0-2,-48 0 1,47 0 0,1 0 1,-1 0 0,-23 0 1,23 0-2,1 0 3,-24 0-3,23 0 1,0 0 0,24 0-1,-23 0 1,-24 0 0,47 0 0,-24 0 1,0 0-2,1 0 1,-24 0 1,23 0-2,24 0 2,-24 0-1,1 0-1,46 0 2,-23 0-2,-23 0 1,23 0 1,0 0-2,0 0 1,-47 0 0,23 0 2,24 0-4,-71 0 4,48 0-4,-24 0 4,-1 0-3,1 0 1,0 0-1,0 0 1,23 0 1,-47 0-2,48 0 1,-24 0 1,-1 0-2,1 0 1,24 0 0,-1 0 0,-47 0 0,0 0 0,1 0 0,22 0 0,1 0 1,-47 0-2,23 0 2,24 0-2,-48 0 2,1 0-1,0 0 7,-1 0-5,1 0-4,-1 0 2,1 0 9,0 0-9,-1 0-1,1 0 9,-1 0-7,1 0 7,0 0 7,-1 0 1,1 0 8</inkml:trace>
    </iact:actionData>
  </iact:action>
  <iact:action type="add" startTime="53383">
    <iact:property name="dataType"/>
    <iact:actionData xml:id="d8">
      <inkml:trace xmlns:inkml="http://www.w3.org/2003/InkML" xml:id="stk8" contextRef="#ctx0" brushRef="#br0">3021 17964 0,'24'24'51,"-1"-24"-38,25 0-6,-1 0 3,47 0-4,1 0 2,-25 0 1,48 0-2,24 0 3,-24 0-3,47 0 0,-23 0 2,-1 0-1,-70 0 0,47 23 0,-23-23-1,-1 0 1,0 0 1,-46 0 1,46 0-4,-23 0 6,0 0-8,-1 0 7,25 0-5,-24 0 3,-24 0-2,24 0 1,-48 0 0,24 0 0,1 0 0,-1 0-2,-24 0 3,25 0 3,-25 0-5,24 0 1,1 0 5,-25 0-4,24 0-2,1 0 3,-25 0 5,1 0-9,-1 0 10,1 0 10</inkml:trace>
    </iact:actionData>
  </iact:action>
  <iact:action type="remove" startTime="56791">
    <iact:property name="style" value="instant"/>
    <iact:actionData xml:id="d9" ref="#d0"/>
  </iact:action>
  <iact:action type="add" startTime="56796">
    <iact:property name="dataType" value="strokeEraser"/>
    <iact:actionData xml:id="d10">
      <inkml:trace xmlns:inkml="http://www.w3.org/2003/InkML" xml:id="stk9" contextRef="#ctx0" brushRef="#br1">12933 8640 0</inkml:trace>
    </iact:actionData>
  </iact:action>
  <iact:action type="remove" startTime="57743">
    <iact:property name="style" value="instant"/>
    <iact:actionData xml:id="d11" ref="#d1"/>
  </iact:action>
  <iact:action type="add" startTime="57748">
    <iact:property name="dataType" value="strokeEraser"/>
    <iact:actionData xml:id="d12">
      <inkml:trace xmlns:inkml="http://www.w3.org/2003/InkML" xml:id="stk10" contextRef="#ctx0" brushRef="#br1">10384 18838 0</inkml:trace>
    </iact:actionData>
  </iact:action>
  <iact:action type="remove" startTime="58352">
    <iact:property name="style" value="instant"/>
    <iact:actionData xml:id="d13" ref="#d2"/>
  </iact:action>
  <iact:action type="add" startTime="58361">
    <iact:property name="dataType" value="strokeEraser"/>
    <iact:actionData xml:id="d14">
      <inkml:trace xmlns:inkml="http://www.w3.org/2003/InkML" xml:id="stk11" contextRef="#ctx0" brushRef="#br1">10549 19923 0</inkml:trace>
    </iact:actionData>
  </iact:action>
  <iact:action type="remove" startTime="58922">
    <iact:property name="style" value="instant"/>
    <iact:actionData xml:id="d15" ref="#d6"/>
  </iact:action>
  <iact:action type="add" startTime="58928">
    <iact:property name="dataType" value="strokeEraser"/>
    <iact:actionData xml:id="d16">
      <inkml:trace xmlns:inkml="http://www.w3.org/2003/InkML" xml:id="stk12" contextRef="#ctx0" brushRef="#br1">15435 20254 0,'23'0'70,"1"0"-62</inkml:trace>
    </iact:actionData>
  </iact:action>
  <iact:action type="remove" startTime="59273">
    <iact:property name="style" value="instant"/>
    <iact:actionData xml:id="d17" ref="#d5"/>
  </iact:action>
  <iact:action type="add" startTime="59282">
    <iact:property name="dataType" value="strokeEraser"/>
    <iact:actionData xml:id="d18">
      <inkml:trace xmlns:inkml="http://www.w3.org/2003/InkML" xml:id="stk13" contextRef="#ctx0" brushRef="#br1">16119 20938 0</inkml:trace>
    </iact:actionData>
  </iact:action>
  <iact:action type="remove" startTime="59672">
    <iact:property name="style" value="instant"/>
    <iact:actionData xml:id="d19" ref="#d4"/>
  </iact:action>
  <iact:action type="add" startTime="59678">
    <iact:property name="dataType" value="strokeEraser"/>
    <iact:actionData xml:id="d20">
      <inkml:trace xmlns:inkml="http://www.w3.org/2003/InkML" xml:id="stk14" contextRef="#ctx0" brushRef="#br1">14420 20868 0</inkml:trace>
    </iact:actionData>
  </iact:action>
  <iact:action type="remove" startTime="60159">
    <iact:property name="style" value="instant"/>
    <iact:actionData xml:id="d21" ref="#d3"/>
  </iact:action>
  <iact:action type="add" startTime="60161">
    <iact:property name="dataType" value="strokeEraser"/>
    <iact:actionData xml:id="d22">
      <inkml:trace xmlns:inkml="http://www.w3.org/2003/InkML" xml:id="stk15" contextRef="#ctx0" brushRef="#br1">10833 20844 0</inkml:trace>
    </iact:actionData>
  </iact:action>
  <iact:action type="add" startTime="60439">
    <iact:property name="dataType" value="strokeEraser"/>
    <iact:actionData xml:id="d23">
      <inkml:trace xmlns:inkml="http://www.w3.org/2003/InkML" xml:id="stk16" contextRef="#ctx0" brushRef="#br1">10927 21363 0</inkml:trace>
    </iact:actionData>
  </iact:action>
  <iact:action type="remove" startTime="60767">
    <iact:property name="style" value="instant"/>
    <iact:actionData xml:id="d24" ref="#d8"/>
  </iact:action>
  <iact:action type="add" startTime="60770">
    <iact:property name="dataType" value="strokeEraser"/>
    <iact:actionData xml:id="d25">
      <inkml:trace xmlns:inkml="http://www.w3.org/2003/InkML" xml:id="stk17" contextRef="#ctx0" brushRef="#br1">10927 21576 0</inkml:trace>
    </iact:actionData>
  </iact:action>
  <iact:action type="remove" startTime="61631">
    <iact:property name="style" value="instant"/>
    <iact:actionData xml:id="d26" ref="#d7"/>
  </iact:action>
  <iact:action type="add" startTime="61632">
    <iact:property name="dataType" value="strokeEraser"/>
    <iact:actionData xml:id="d27">
      <inkml:trace xmlns:inkml="http://www.w3.org/2003/InkML" xml:id="stk18" contextRef="#ctx0" brushRef="#br1">29831 20844 0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15:25:52.530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8979">
    <iact:property name="dataType"/>
    <iact:actionData xml:id="d0">
      <inkml:trace xmlns:inkml="http://www.w3.org/2003/InkML" xml:id="stk0" contextRef="#ctx0" brushRef="#br0">4012 2738 0,'24'0'89,"0"0"-83,23 0 2,0 0 3,24 0-6,0 0 6,-1 0-6,25 0 3,-1-24 0,-23 24 3,0 0-4,0-23-1,-24 23 4,24 0-4,-24 0 2,0 0 2,0 0-2,0 0-2,-23 0 4,23 0-4,-23 0 2,23 0 1,24 0-2,-24 0 9,-23 0-7,46 0 0,-22 0-2,-25 0 3,24 0-4,24 0 3,-47 0-2,23 0 2,-23 0 9,23 0-15,-24 0 14,1 0-9,0 0 0,-1 0 8,1 0 8,-1 0 7,25 0-21,-25 0-3,24 0 9,-23 0-4,0 0-8,-1 0 8,1 0-8,-24 23 4,23-23 3,1 0-6,0 0 35,-1 0-23,1 0-10</inkml:trace>
    </iact:actionData>
  </iact:action>
  <iact:action type="add" startTime="10812">
    <iact:property name="dataType"/>
    <iact:actionData xml:id="d1">
      <inkml:trace xmlns:inkml="http://www.w3.org/2003/InkML" xml:id="stk1" contextRef="#ctx0" brushRef="#br0">8213 2833 0,'24'0'64,"0"0"-48,23 0-10,-24 0 9,25 0-3,22 0 1,-46 0-4,23 0 1,0 0-2,-23 0 1,47 0-3,-48 0 1,1 0 1,23 0 0,0 0 0,1 0-1,-25 0 1,24 0 0,1 0 0,-1 0 0,24 0-1,-24 0 3,-24 0-1,48 0-2,-47 0 2,47 0-2,-24 0 3,-24 0-4,25 0 4,-1 0-5,0 0 12,-23 0-10,-1 0 2,1 0-1,-1 0 0,1 0 0,0 0 0,-1 0-1,24 0 2,24 0-1,-47 0-1,47 0 1,-24 0 0,24 0 0,-24 0 0,24 0 0,-1 0 0,25 0 0,-1 0 1,-23 0-2,23 0 4,1 0-6,-24 0 6,23 0-7,0 0 5,24 0-1,-47 0 0,24 0 0,-48 0 1,47 0-2,1 0 1,-48 0 1,47 0 5,-23 0-6,0 0-6,-24 0 5,24 0 3,0 0-4,-48 0 2,24 0 0,-23-24 0,0 24 1,46 0-2,-22 0 8,-25 0-4,24 0-6,24 0 7,-24 0-6,24 0 8,0 0-12,0-24 8,23 24-3,-23 0 2,0 0-2,47 0 0,-71 0 1,47 0 0,-23 0 0,-24 0 0,48 0 1,-24 0-2,-1 0 1,25 0-2,-1 0 5,-23 0-5,-24 0 4,48 0-4,-25 0 5,1 0-6,24 0 5,-25 0-4,-46 0 5,47 0-6,-24 0 6,-23 0-6,46 0 6,-22 0-5,-1 0 0,24 0 4,-48 0-3,24 0 1,1 0 0,-1 0 1,0 0-1,0 0-2,-23 0 10,23 0-7,-23 0-1,23 0-6,0 0 4,-23 0 2,23 0 0,-24 0 0,25 0 0,22 0 2,-46 0-4,70 0 5,-46 0-1,-25 0 0,48 0-8,-47 0 9,46 0-5,1 0 0,-24 24 2,-23-24 0,47 0 1,-48 0-2,25 0 1,46 0 0,-47 0 1,0 0-2,24 0 0,-24 0 2,1 0 1,22 0-5,1 0 4,0 0 0,0 0 0,-24 0-4,24 0 6,-24 0-5,0 0 5,24 0-5,-47 0 4,23 0-6,-23 0 5,-1 0-1,24 0 2,-23 0-3,0 0 8,23 0-6,0 0 6,-23 0-7,23 0 1,0 0-2,0 0 9,24 0-7,-47 0-2,23 0 1,-24 0 2,25 0-4,-1 0 4,0 0-3,0 0 2,-23 0-4,23 0 6,0 0-4,-23 0 0,23 0 2,24 0-2,-48 0 2,1 0-2,23 0 1,0 0 0,1 0 0,-1 0 0,-24 0 0,1 0 1,23 0 7,-23 0 31,-1 0 180,1 0-221,23 0 17,-23 0-7,-1 0 24,1 0-23</inkml:trace>
    </iact:actionData>
  </iact:action>
  <iact:action type="add" startTime="19099">
    <iact:property name="dataType"/>
    <iact:actionData xml:id="d2">
      <inkml:trace xmlns:inkml="http://www.w3.org/2003/InkML" xml:id="stk2" contextRef="#ctx0" brushRef="#br0">4107 4178 0,'0'-24'24,"71"24"-17,-1 0 5,48 0-4,0 0 1,48 0-2,22 0 1,25 48-3,-24-48 2,-71 0 5,-24 0-3,24 23-3,0-23 3,-24 0-1,-23 0 0,0 0-4,-47 0 9,46 24-7,-22-24-1,-25 0 13,1 0-9,-1 0 5</inkml:trace>
    </iact:actionData>
  </iact:action>
  <iact:action type="add" startTime="20162">
    <iact:property name="dataType"/>
    <iact:actionData xml:id="d3">
      <inkml:trace xmlns:inkml="http://www.w3.org/2003/InkML" xml:id="stk3" contextRef="#ctx0" brushRef="#br0">14562 4225 0,'23'0'48,"1"0"-40,47 24 8,0-24-8,-1 0-1,25 23 3,23-23-3,-24 0 2,48 0-1,23 24 0,0-24-1,0 0 3,-47 0-5,0 0 4,48 0-2,-48 24 2,47-24 0,0 0 0,24 0-2,23 0 2,-46 0-2,-1 0 3,-24 0-4,1 0 1,0 0 2,-1 0 3,1 0-7,-48 0 1,48 0 4,-71 0-4,23 0 4,-23 0-4,-48 0 2,48 0 0,-24 0 1,-23 0-2,0 0 2,-1 0 4,1 0 10,-1 0-20,1 0 35,0 0-31,-1 0 7,1 0 16,-1 0-14,1 0 10,0 0-18,-1 0 0,1 0-3,-1 0 5,1 0 4,0 0-5,-1 0 22</inkml:trace>
    </iact:actionData>
  </iact:action>
  <iact:action type="add" startTime="27931">
    <iact:property name="dataType"/>
    <iact:actionData xml:id="d4">
      <inkml:trace xmlns:inkml="http://www.w3.org/2003/InkML" xml:id="stk4" contextRef="#ctx0" brushRef="#br0">3800 5783 0,'24'-23'14,"-1"23"-5,1 0-1,23-24 1,24 24 0,-24 0-1,47 0-2,1 0 4,23 0-3,-47 0 3,47 0-4,23 0 1,-23 0 1,-47 0 3,23 0-5,-23 0 1,0 0 3,-47 0-5,23 0 3,-24 0 9,25 0-15,-1 0 7,0 0 0,24 0-2,0 0 1,-1 0-1,1 0 0,24 0 1,23 0-1,-48 0 1,1 0 1,24 0-3,23 0 4,-24 0-4,-23 0 6,94 0-6,-47 0 3,-23 0-2,46 0 0,48 0 2,-24 0-2,-47 0 2,47 0-2,-47 0 2,0 0-2,0 0 2,-23 0-2,-1 0 1,24 0 1,-47 0-2,-24 0 3,24 0-4,0 24 2,-24-24 3,24 23-7,0-23 8,-1 24-6,-22-24 4,22 0-6,25 0 5,-24 0 0,47 0 1,-24 0-5,24 23 3,0-23 0,24 0 1,-72 0-3,96 0 3,-96 0-1,25 0 0,-1 0 0,24 0 0,0 0 0,47 0-1,-47 0 4,71 0-5,-24 0 2,24 0-1,-47 0 4,47 0-6,-1 0 7,25 0-7,-24 0 6,-71 0-6,47 0 7,47 0-6,-47 0 3,-47 0-5,48 0 8,-25 0-7,24 0 6,1 0-4,-48 0 1,70 0-2,-46-47 2,23 47 0,-47 0 0,47 0 0,-47 0-1,0 0 2,0 0 0,-23 0-1,-1 0 0,24 0 1,0 0-1,-71 0-2,71 0 4,-23 0-1,-1 0-2,-47 0 3,48 0-6,-1 0 4,1 0 0,-1 0 0,-47 0 0,24 0 6,0 0-12,0 0 12,-1 0-9,25 0 0,-24 0 3,23 24 4,-23-24-5,23 0-2,-46 0 5,46 0-4,-23 0 3,-48 0-3,48 0 3,0 0-2,-24 0 4,24 0-6,23 0 6,-46 0-6,22 0 7,25 0-8,-24 0 13,-24 0-14,24 0 5,-48 0-3,24 0 4,1 0-3,-25 0 8,24 0-11,-23 0 7,0 0-5,-1 0 3,1 0 3,23 0-5,24 0 3,-48 0-1,48 0 0,-24 0 0,24 0-1,0 0 1,-47 0 2,70 0-3,-23 0 2,-24 0-3,-23 0 5,23 0-7,-24 0 30,1 0-27,0 0 1</inkml:trace>
    </iact:actionData>
  </iact:action>
  <iact:action type="add" startTime="43283">
    <iact:property name="dataType"/>
    <iact:actionData xml:id="d5">
      <inkml:trace xmlns:inkml="http://www.w3.org/2003/InkML" xml:id="stk5" contextRef="#ctx0" brushRef="#br0">4083 7152 0,'24'0'55,"-1"0"-47,25 0 0,-1 0 1,0 0-1,24 0-1,23 0 3,1 0-2,-25 0-1,25 0-1,23 0 5,0 0-5,-24-23 2,24 23 2,-47-24-5,47 24 6,-24 0-5,-46 0 2,-1 0 3,24 0-4,-24 0 3,0 0-4,0 0 3,0 0-5,48 0 5,-48 0 1,0 0-1,0 0-4,-23 0 5,0 0-4,-1 0 10,1 0-7,-1 0-2,25 0 2,-25 0-1,24 0 0,1 0 7,-1 0-7,-24 24 10,1-24-12,0 0 20,-1 0-19,1 0 8,-1 0 1,1 0 8</inkml:trace>
    </iact:actionData>
  </iact:action>
  <iact:action type="add" startTime="45426">
    <iact:property name="dataType"/>
    <iact:actionData xml:id="d6">
      <inkml:trace xmlns:inkml="http://www.w3.org/2003/InkML" xml:id="stk6" contextRef="#ctx0" brushRef="#br0">14916 7318 0,'23'0'8,"25"0"8,-25 0-8,1 0 0,47 0 2,-48-24-4,24 24 2,24 0 2,-47-24-2,70 24 0,-47 0-2,48 0 4,-48 0-5,47 0 4,-23 0 0,0 0-2,23 0 2,1 0 0,23 0-3,0 0 2,-24 0 1,-23 0-3,0 0 3,23 0 1,-23 0-4,-24 0 3,1 0-3,-1 0 3,24 0-1,-24 0 1,24 0-1,-1 0-2,25 0 5,-24 0-3,-48 0 0,48 0-2,-24 0 5,0 0-7,48 0 5,-1-23-1,24 23 0,-23 0 0,-25 0 0,25 0 0,-1 0 0,1 0 2,-25 0-4,1 0 2,0 0 0,-24 0 0,24 0 2,23 0-4,-46 0 2,22 0 0,25 0 0,-48 0 0,47 0-1,1 0 4,-1 0-6,-23 0 6,0 0-5,0 0 4,-24 0-3,24 0 0,-1 0 2,-22 0-2,22 0 2,1 0-2,-24 0 1,24 0 0,0 0 1,-47 0-2,70 0 1,-23 0 1,-24 0-2,0 0 1,24 0 0,-24 0 0,0 0 1,1 0-1,-1 0-1,24 0 1,-24 0 2,0 0-4,24 0 4,0 0-4,-24 0 5,0 0-6,47 0 3,24 0 0,-47 0 0,47 0 2,-47 0-5,47 0 6,-24 0-5,-46 0 2,22 23 0,1-23 0,-24 0 2,1 0-4,22 0 2,-46 0 2,23 0-4,0 0 4,-23 0-2,47 0 1,-24 0-4,0 0 5,24 0-4,-47 0 4,46 0-3,-22 0 3,-1 0-5,0 0 3,24 0 0,-24 0 0,0 0 1,24 0 4,-24 0-10,24 0 11,-24 0-11,0 0 8,24 0-5,0 0-1,-24 0 3,71 0 2,-23 0-4,-1 0 2,24 0 0,0 0 0,0 0 3,-24 0-6,-23 0 6,47 0-6,-23 0 6,-25 0-6,-22 0 7,46 0-8,-47 0 5,48 0-2,-25 0 1,25 0 0,-24 0 0,-24 0 0,47 0 3,-23 0-4,-47 0-1,23 0 2,0 0-1,-23 0 3,-1 0-4,1 0 2,-1 0 1,1 0 0,0 0-1,-1 0 9,1 0-2,-1 0 34,1 0-11</inkml:trace>
    </iact:actionData>
  </iact:action>
  <iact:action type="add" startTime="48660">
    <iact:property name="dataType"/>
    <iact:actionData xml:id="d7">
      <inkml:trace xmlns:inkml="http://www.w3.org/2003/InkML" xml:id="stk7" contextRef="#ctx0" brushRef="#br0">9323 7200 0,'0'0'3,"23"0"8,1 0 15,47 0-19,23 0 8,-47 0-4,71 0-6,0 0 3,24 0 0,-1 0 0,25 0 0,-1 0 3,24 0-5,-24 0 3,24 0 3,23 0-9,-23 0 7,-24 0-2,71 0 1,-71 0-4,24 0 2,-47 23 3,46-23-4,-70 0 2,95 0 0,-95 0 1,47 0-1,-23 0-1,-1 0 3,-23 0-4,0 0 4,-47 24-3,0-24 3,23 0-5,1 0 6,-72 0-6,72 0 3,-25 23 0,1-23 0,-24 0 0,1 0 0,-25 0 0,1 0 8,-1 0 481,1 0-472,0 0 3,-1 0-22,1 0 10,-1 0-6,1 0-8,0 0 18,-1 0-7,1 0 44,-1 0 78</inkml:trace>
    </iact:actionData>
  </iact:action>
  <iact:action type="add" startTime="71346">
    <iact:property name="dataType"/>
    <iact:actionData xml:id="d8">
      <inkml:trace xmlns:inkml="http://www.w3.org/2003/InkML" xml:id="stk8" contextRef="#ctx0" brushRef="#br0">16096 7719 0,'23'0'98,"1"0"-65,0 0-11,23 0-15,-24 0 9,1 0 1,0 0-9,-1 0-2,1 0 3,23 0 8,-23 0-10,23 0 8,0 0-4,0 0 7,-23 0-13,23 0 5,24 0-4,-24 0 4,0 0-4,-23 0 4,0 0-4,46 0 1,-22 0 10,-25 0-10,24 0 1,-23 0 1,0 0-1,23 0-2,-24 0 2,48 0 2,-24 0-4,-23 0 3,47 0 0,0-24 0,-48 24-2,48 0 2,-24 0-4,-23 0 4,47 0-2,-24 0 4,0 0-6,0 0 6,0 0-6,-23 0 7,23 0-8,-23 24 8,23-24-7,0 0 6,0 0 2,-23 0-4,23 0-1,0 0 0,1 0-1,-1 0 6,0 0-10,0 0 7,0 0-3,-23 0 0,23 0 0,0 0 2,-23 0-2,47 0 3,0 0-2,-48 0 5,48 0-7,-24 0-2,24 0 4,0 0 0,-24 0 4,0 0-4,48 0-4,-25 0 3,-22 0 3,46 0-4,-23 0 4,0 0-4,-1 0 2,25 0 2,23 0-4,-24 0 2,-23 0 1,23 0-2,1 0 1,-24 0 1,-1 0-2,25 0 1,-1 0 3,-23 0-5,0 0 5,0 0-6,-1 0 6,1 0-6,-24 24 6,24-24-6,-24 0 3,1 0 0,22 0 0,-22 0 1,22 0 0,1 0-3,-24 0 2,1 23 1,22-23-2,-22 0 2,-1 0-3,24 0 5,-48 0-3,48 0 0,23 0 0,-46 0 0,22 24-3,25-24 7,-48 0-5,24 0-1,0 0 11,-48 0-15,48 0 3,23 0 10,-23 0-9,-24 0 3,48 0-7,-24 0 6,-24 0-1,0 0 2,24 0-1,0 0 0,-1 0-1,48 0 2,-23 23-2,-24 1 2,47-24-1,0 0-1,-24 0 1,-23 0 3,23 0-5,24 0 1,-23 0 5,-1 0-7,-23 0 6,23 0-4,1 0 3,-25 0-6,48 0 8,24 0-9,-71 0 10,0 0-9,-1 0 4,-46 0 2,47 0-4,-24 0 1,-23 0 1,46 0 3,-22 0-5,-25 0 2,24 0 0,-23 0 2,23 0-5,0 0 6,-23 0-3,0 0 0,-1 0 0,1 0 0,-1 0 0,1-24 6,0 24-3,-1 0 6</inkml:trace>
    </iact:actionData>
  </iact:action>
  <iact:action type="add" startTime="93643">
    <iact:property name="dataType"/>
    <iact:actionData xml:id="d9">
      <inkml:trace xmlns:inkml="http://www.w3.org/2003/InkML" xml:id="stk9" contextRef="#ctx0" brushRef="#br0">4036 10032 0,'24'0'103,"23"24"-87,-24-24 0,1 0-6,0 24-4,23-1 4,-24-23-4,25 0 5,-1 0-6,24 24 3,-24-24-1,0 0 1,24 0 1,-24 0-1,-23 0 2,23 0-4,24 0 1,-48 0 2,24 0 1,-23 0-3,47 0 0,0 0 2,-24 0-3,0 0 3,0 0-1,0 0 0,24 0 3,24 0-7,-72 0 8,72 0-5,-25 0 2,25 0-4,-48 0 3,47 0 0,-23 0 3,24 0-6,-25 0 3,25 0 0,-48 0 0,24 0 0,0 0 1,-1 0-1,-46 0 6,47 0-12,-48 0 6,1 0 2,23 0-5,-23 0 11,0 0-6,-1 0-3,1 0 19,-1 0-22,1 0 13,0 0-8,-1 0 0,1 0 13,-1 0-12,1 0 13,0 0-17,-1 0 2,1 0 17,-1 0-16,1 0 66,0 0 130,-1 0-171,1 0-8,-1 0-3,1 0 9,0 0-28,-1 0 13</inkml:trace>
    </iact:actionData>
  </iact:action>
  <iact:action type="add" startTime="96876">
    <iact:property name="dataType"/>
    <iact:actionData xml:id="d10">
      <inkml:trace xmlns:inkml="http://www.w3.org/2003/InkML" xml:id="stk10" contextRef="#ctx0" brushRef="#br0">33843 15462 0,'-23'0'111,"-1"0"-94,1 0-11,-1-24 5,-23 24-6,-24 0 5,24 0-3,0 0 3,-24 0-5,24 0 4,-48 0-2,1 0 1,70 0-1,-70 0 2,-1 0-1,25 0 1,-1 0-3,0 0 4,-23 0-1,-1 24-3,48-24 3,-24 0-2,0 0 3,24 0-4,-47 0 4,23 23-4,0-23 3,0 0-2,1 0 3,46 0-4,-23 0 1,0 0 1,23 0 1,0 0 1,1 0-4,-1 0 2,-23 0-1,23 0 3,-70 0-3,0 0 3,-1 0-2,24 0-1,-23 0 0,0 0 0,-24 0 2,23 0-1,-23 0-1,24 0 2,23 0 1,-47 0-2,24 0 0,23 0 0,0 0 0,0 0 1,-23 0-4,23 0 3,0 0-1,-23 0 5,23 0-7,24 0 3,-24 0 0,0 0 1,0 0-1,24 0-1,0 0 1,0 0 0,-48 0 2,25 0-4,46 0 2,-47 0 0,-23 0 0,23 0 0,0 0 1,0 0-2,1 0 3,22 0-3,-46 0 2,0-23-3,23-1 5,24 0-4,-24 24-1,0 0 2,-47-23 0,71 23-1,0 0 3,-1 0-4,25 0 2,-24 0 2,-1 0-3,25-24 2,-1 24-1,-23 0-1,0-23 0,0-1 2,-1 24-1,25 0-1,-24 0 2,-24-24 0,47 24-2,-23-23 1,23 23 1,-23-24 0,0 1-4,0 23 6,23 0-4,1 0 2,-1-24-4,0 0 7,1 24-7,-1 0 7,1-23-7,-1 23 18,0 0 196,24 47-205,0-23-6,0 23 8,0-24-10,0 48-5,0-24 10,0 1-6,0 23 3,0-1 0,0-22 2,0 22-5,0 1 7,0-24-6,24 1 4,-24 22-4,0-46 0,0 47 2,24-24 0,-24-23 2,0-1-1,0 24-3,0-23 9,0 0 2,0-1 27,0 1-36,0 0-5,0-1 6,0 24 0,0 1 0,0-1-4,23-24 7,-23 25-7,0-1 6,0-24-7,0 25 4,0-1 2,0 0-4,24 24 4,-24 0-4,23-48 2,-23 24 0,0-23 2,0 47-4,0-24 3,0 0 7,0-23-9,0 0 3,0 23-2,0 0 6,0 0-2,0 0 4,0-23-11,0 0 6,0 23-5,0-24 4,0 25-4,0-25 4,0 1-4,0-1 3,0 1-2,0 23 1,0-23 0,0 23-2,0 0 2,0-23 0,0 0 2,0-1-3,0 1 11,0-1-13,0 1 17,0 0-4,0-1-1,0 24-1,0-23-5,0 0 17,0 23-18,0-24-3,0 25 1,0 22 9,0-46-8,0 23-1,0 24-3,0-24 3,0 0 0,0 1 1,0-25-2,0 48 1,0-47 8,0-1-12,0 1 4,0 23 5,0-23-2,0-1 21,-23-23-19,23 24-6,0 0 27,0-1-10,-24 1-15</inkml:trace>
    </iact:actionData>
  </iact:action>
  <iact:action type="add" startTime="103155">
    <iact:property name="dataType"/>
    <iact:actionData xml:id="d11">
      <inkml:trace xmlns:inkml="http://www.w3.org/2003/InkML" xml:id="stk11" contextRef="#ctx0" brushRef="#br0">30705 16571 0,'-24'-47'46,"0"23"-27,1 24-14,23-23 12,-47 23-6,47-24-5,-24 24 10,-23 0-5,0-23-7,23-1 2,0 24 1,-23 0-2,24 0 1,-25 0 2,1-24 0,24 24 7,-1 0 1,0 0 1,1 0-8,-1 0-5,1 24 11,-1-24-7,0 0 0,1 24-1,23-1 8,-24-23-6,24 24-4,-23-1 6,-1 1 3,24 0-8,0-1 6,0 1 2,-24-1 0,24 1 3,0 0-8,0-1-2,0 1 10,0 23-10,24-47 0,-24 24 1,24 23 0,-1-24 1,1-23 15,-1 0-14,-23 24-4,24-24 11,23 0-10,-23 0 9,23 0-7,0 0 5,0 0 2,-23-24 1,0 1-7,23-1-2,-24 24 14,-23-23-15,24-1 1,-24 0 1,0 1 27,0-1-16,-24 1 28,24-1-32,-23 24 0,-1 0-12,1-24 20,-25 24-17,25 0 14,-24 0-3,47 24-7</inkml:trace>
    </iact:actionData>
  </iact:action>
  <iact:action type="add" startTime="104498">
    <iact:property name="dataType"/>
    <iact:actionData xml:id="d12">
      <inkml:trace xmlns:inkml="http://www.w3.org/2003/InkML" xml:id="stk12" contextRef="#ctx0" brushRef="#br0">31531 16500 0,'0'-23'9,"0"-1"7,-24 24-2,0 0 7,-23 0-13,-24 0 4,48 0-2,-48 0-3,24 0 2,23 0-3,-47 0 8,24 0-12,0 24 9,0-24-6,23 23 11,1 1-11,-1-24 1,0 24 1,-23 46-2,47-93 4,-23 23 6,23 23-6,0 1 0,0 0 7,0-1-8,0 1-7,0-1 12,0 25-2,0-25 3,0 1-7,0-1 11,0 1-8,23-24-6,1 24 7,-1-24-6,1 0 7,0 23-8,23 1 9,-24-24-10,25 0 13,-1 0-4,0 0 1,-23 0-4,23-24 3,-24 24-7,1-23 1,0 23 3,-1-24-2,1 24 12,-24-24-14,23 1 4,1-1 0,-24 1 7,0-1-10,0 0 4,0 1 7,0-1-12,0 1 15,-24-1-1,1 24 6,-24 0-18,23 0 1,0 0 2,-23 0-2,24 0-1,-25 0 0,25 0 2,-24 0-1,47 47-1,-48-47 2,25 0 7,23 24-9,-24-24 4,1 0 10,23 23-9,0 1 8,0 0 32</inkml:trace>
    </iact:actionData>
  </iact:action>
  <iact:action type="add" startTime="106098">
    <iact:property name="dataType"/>
    <iact:actionData xml:id="d13">
      <inkml:trace xmlns:inkml="http://www.w3.org/2003/InkML" xml:id="stk13" contextRef="#ctx0" brushRef="#br0">30469 17468 0,'23'0'83,"24"0"-74,-47 24-5,24-1 5,-24 1-1,47-24 1,-23 0 6,23 0-7,-23 0 1,23 0-3,-24 0 4,1 0 8,0 0-13,-24-24 11,0 1-1,-24 23 25,24-24-22,-24 1-4,1 23-4,-1 0-3,1 0 10,-1 0-9,0 0 8,1 0 1,23 23-1,-24-23-10,24 24 48,0-1-29</inkml:trace>
    </iact:actionData>
  </iact:action>
  <iact:action type="add" startTime="107042">
    <iact:property name="dataType"/>
    <iact:actionData xml:id="d14">
      <inkml:trace xmlns:inkml="http://www.w3.org/2003/InkML" xml:id="stk14" contextRef="#ctx0" brushRef="#br0">29784 17870 0,'24'0'82,"-1"47"-75,1-47 8,23 23 10,-23 1-18,-24 0 2,23-24 12,25 23-19,-25 1 9,1 23-6,-1-47 3,1 24 0,23 23 7,-23-47 19,-1 47-20,1-47-9,0 24 3,-1-24-2,1 23-1,23 24 5,0-47 5,0 24 5,-23-24-14,0 0 0,-1 0 10,1 0-10,-1 0-4,1 0 8,0 0 1,23 0-7,0 0 5,0 0 0,0 0-4,24 0 10,-24 0 0,-23-24-11,23 24 1,0-23 6,-23 23-3,23-24 0,-23 1-3,-1-1 6,1 24 3,-24-24-5,24 24-1,-1-23 6,1-1-1,-1 24-7,-23-23 2,24 23 5,0-48-2,-1 48-6,1 0 23,-1 0-18,1 0 25,-24 24-14,0 0-18,24-1 5,-24 24 2,0-23-4,0 0 4,23-1-4,-23 48 6,0-24-9,0 0 14,0 1-10,0-25 10,0 1-9,0-1 8,0 1 8,-23-24-14,-1 0-5,0 24 4,-23-24 2,0 0-6,0 23 2,-24-23 3,24 0-4,-24 0 4,24 24-3,0-24 0,-1 24 1,1-24 2,0 0 5,23 0 3,1 0 4,-1 0-12,-23 23 6,0-23-9,23 0 3,-23 24-4,23-24 0,1 0 4,-24 0-3,-1 0 11,25 0-13,-1-24 3,1 24 0,-1 0 0,24-23 0,-47 23 1,23 0 6,24-24-7,0 0 0,-23 1 3,-25 23-5,48-24 4,0 0-5,-23 24 4,23-23 10,0-1 1,-24 1-4,24-1 0,0 0-4,0 1-5,0-1 1,0 1 0,0-1-3,0 0 5,0 1-1,0-1-2,0 1 2,0-1 4</inkml:trace>
    </iact:actionData>
  </iact:action>
  <iact:action type="add" startTime="111380">
    <iact:property name="dataType"/>
    <iact:actionData xml:id="d15">
      <inkml:trace xmlns:inkml="http://www.w3.org/2003/InkML" xml:id="stk15" contextRef="#ctx0" brushRef="#br0">28368 17751 0,'0'-23'146,"-23"23"-142,23-24 8,-24 24-3,0-23-6,-23-1 10,24-23-5,-1 0 2,0 47-1,1-24 4,-1 0-9,1 24 4,-1 0-2,0-23 3,1 23-1,-24-24 0,23 24-1,-23-23 2,23-1-1,1 24 3,-1 0-6,-23 0 7,0-24 0,23 24-3,0 0 2,-23 0-8,24 0 5,-25 0 0,-22-23 0,46 23 2,-23 0-4,23 0 2,-23-24 2,0 24-4,0 0 12,-1 0-12,25-23 5,-24 23-6,23 0 6,-23 0-6,0 0 6,23 0-4,0 0 3,1 0-3,-1 0 18,0 0-10,1 0 25,23 23-17,0 1 7,0-1-21,0 1 9,0 0-3,23-1-9,-23 1 10,0-1-4,0 1-8,24-24 7,-24 24-6,0 23 8,24-47-10,-24 23 5,23 1 0,-23 0 8,24-1-8,23 1 1,-23-1-2,-1 1 1,1-24 8,0 0-6,-24 24-4,23-24 2,1 0 3,-1 0-4,1 0 0,23 0 11,-23 23-2,23-23-10,-23 0 6,23 0-7,0 0 2,24 0 2,0 24 0,-1-24-4,-22 24 3,22-24 0,-22 0 2,-25 0-3,24 0 1,-23 0 1,0 0-1,23 0 0,-24 0-2,1 0 4,0 0-4,23 0 11,0 0-7,-23 0 6,-1 0-9,1 0 78,-1 0-34,-23-24 284,24 24-260,-24-24-50,24 1-1,-1 23-11,-23-24 6,0 0-13,0 1 9,24 23-3,-1 0 2,-23-24 0,24 1 1,23 23-6,-23-24 6,23 24-6,-47-24-3,24 24 4,-1 0-2,1-23-2,-1-1 26,-46 24 130,-48 0-146,24 24-9,0-1 3,-24 1-5,24 0 16,-1-1-10,-22 1-5,70-1 0,-24-23-2,24 24 192,-24 0-191,24-1 2,-23 25 4,23-1 3,0-24-7,0 25 3,0-1-2,0 0 6,0-23-5,0 23 0,0-24 0,0 1-4,0 0 7,0-1-8,0 1 22,0-1-2,-24-23-14,24 24-4,0-48 188,0 1-190,0-1 20,0 1-13,0-1 4,-23 0-7,23 1-2,0-1 10,0 1 0,0-1 2,0 0-10,0 1-1,-24-1 29,0 24-33,1-23 13,-1 23 9,1 0-16,-25 0 5,25 0-6,-1-24 0,-23 24 0,0 0 0,-24 0 2,0 0-4,48 0 2,-25 0 0,1 0 3,24 0-6,-25 0 3,1 0 8,0 0-4,0 0 4,23 0-10,1 0 3,-25 0 4,25 0-4,-1 0-7,1 0 7,-1 0 4,0 0-6,1 0 9,-24 0-7,47 24 150,0 23-146,0-24-10,0 25 10,0-25-9,0 1 4,0 23-1,0-23 10,0-48 127,0 0-133,0 1-6,0-1 3,0 1-1,0-1 5,0 0-7,-24-23 3,24 24 0,0-1 0,0 0-1,0 1 1,0-24 0,0 23 10,0-23-8,0 23 27,0 0-9,0 1 0,0-1 5,0 1-19,0-1 11,-24-23-18,1 47 1,23-24 1,0-23-1,-24 47 11,24-24-15,-24 1 7,24-1 6,-23 1-13,23-1 8,0 0 8,0 1-4,-24 23 1,1-24-10,23 1 11,0-1-12,-48 0 11,48 1 1,-23 23-12,23-24 2,-24 1 10,1 23-3,-1-24 2,24 0-12,-24 24 8,1 0-8,-1-23 11,1 23 0,-1-24-10,0 24 2,1 0 2,-1-23-2,1 23 7,-1 0-6,0-24 13,1 24 3,-1 0-9,24-24 0,0 48 72,0 0-59,0-1-17,0 1-4,0 23 6,0-23-6,24-1 0,-1 1 3,-23-1-6,0 1 7,0 0-7,24-1 6,0-23-6,-1 47 11,1-23 7,-1-24-12,1 0 13,0 24-18,-1-1 2,1-23 9,-1 0-11,-23 24 2,24-1 0,0-23 3,-1 24-2,1-24 4,-1 0-3,-23 24-1,24-24-5,0 0 8,-1 0 40,-23-24 48,0 0-96,-23 24 5,-1-23-2,0 23 4,1-24-3,-1 1 1,-23 23 8,23 0 10,24-24 5,-23 24-5,-1-24 3,24 1-22,0-1 18,0 1-3,-23 23-11,23-24 4</inkml:trace>
    </iact:actionData>
  </iact:action>
  <iact:action type="add" startTime="116650">
    <iact:property name="dataType"/>
    <iact:actionData xml:id="d16">
      <inkml:trace xmlns:inkml="http://www.w3.org/2003/InkML" xml:id="stk16" contextRef="#ctx0" brushRef="#br0">26574 17209 0,'-23'0'16,"23"-24"-9,0 0 11,0 1-3,-24 23-2,24-47-7,0 23 3,0 0-5,0-23 3,0 23 9,24 1-6,-24-1 5,0 1-10,23-1 2,-23 0 6,0 1-6,0-1 1,24 24 2,-24-23 6,0-1-11,24 24 11,-24-24 34,0 1-33,0-1-2,0 1 15,0-1-5,-24 24 31,0 24 117,24-1-163,-23 1 7,23-1-11,0 1-4,0 23 9,0 0 3,0-23-7,0 0 9,0 23-4,0 0 1,0 0 2,0-23-8,0 23 10,0 0-8,0-23-3,0 23 2,0-23 0,0 23 0,0 24 2,0-24-2,0-23-2,0 23 2,-24-24 0,24 1 2,0 0-3,-23-24 337,-1-24-333,0 0 20,1 24-25,-1-23 10,24-1-7,-23 24-2,-1 0 3,0-23 6,24-1-11,-23 24 8,-1 0-1,1-24 4,-1 24-8,0-23 0,1 23 1,23-24 7,-47 24-6,23-23-1,0 23 0,1 0 7,23-24-8,-24 24 6,24 24 79,24-1-53,-24 1-37,23-24 22,1 23-16,0-23-6,-1 24 11,1-24-5,23 0 0,-23 0-1,-1 0 18,1 0-17,23 0 5,-23 0-6,-24 24-2,23-24 18,-23 23 138,24 1-140,-24-48 151,-24 24-147,1 0-10,-1 0-10,0 0 4,1-23-4,-24 23-3,23 0 18,0 0-6,24 23 62,0 1-46,0-1-17,0 1 4,24 0-9,0-1 7,-1-23 0,1 0-8,-1 24 0,1-24 0,23 0 0,-23 0 0,23 0 2,0 0-2,-23 0-2,-1 0 4,1 0-3,0 0 9,-1 0-1</inkml:trace>
    </iact:actionData>
  </iact:action>
  <iact:action type="add" startTime="119562">
    <iact:property name="dataType"/>
    <iact:actionData xml:id="d17">
      <inkml:trace xmlns:inkml="http://www.w3.org/2003/InkML" xml:id="stk17" contextRef="#ctx0" brushRef="#br0">28085 17728 0,'0'-24'48,"0"1"-22,0-1 4,0-23-11,-24 47-12,1-24 2,-24 24-2,23-23 2,-23-1-4,0 24 5,47-24-3,-71 1 4,0-1-6,24 1 1,-24 23 2,24 0 1,23 0 0,-23-24-3,0 24 9,23 0-4,1 0-4,-1 0-6,0 0 8,1 0-1,-1 0 0,1 0 7,-1 0-8,0 0 8,1 0-4,-1 0 11,1 0-6,-1 24-9,-23-24 3,23 0 0,1 0 8,-1 0 32,24 23 16,0 1-60,0-1 5,0 1 6,24 0-13,23 23 8,24-47 4,-24 0-3,0 0-4,0 0 0,-23 0-2,23 0-1,-23 0 2,23 0 8,0 0 9,-23 0-15,-1 0-5,1 0 12,-1 0-7,25 0-4,-1 0 4,-24 0-4,25 0 4,22 0-4,-46 0 4,23 0-3,-23 0-1,-1 0 4,1 0 13</inkml:trace>
    </iact:actionData>
  </iact:action>
  <iact:action type="add" startTime="122474">
    <iact:property name="dataType"/>
    <iact:actionData xml:id="d18">
      <inkml:trace xmlns:inkml="http://www.w3.org/2003/InkML" xml:id="stk18" contextRef="#ctx0" brushRef="#br0">27094 18035 0,'0'23'95,"0"1"-78,0 23 6,0-23-6,0-1-9,0 1 1,0 0-1,0-1-1,0 1 9</inkml:trace>
    </iact:actionData>
  </iact:action>
  <iact:action type="add" startTime="126242">
    <iact:property name="dataType"/>
    <iact:actionData xml:id="d19">
      <inkml:trace xmlns:inkml="http://www.w3.org/2003/InkML" xml:id="stk19" contextRef="#ctx0" brushRef="#br0">28486 16784 0,'-23'-24'70,"-1"24"-67,24-24 5,-24 1-1,1-24 1,-48-24 0,24 24-1,-48 23 6,1-23-9,23 0 7,-23-1-7,47 25 4,-95-24 3,48-1-1,-24 48-6,23-23 3,24-1 3,-47 0-3,24 1 1,23-1 0,-71 24 0,72 0 8,-25 0-6,-46 0-7,46 0 6,-46 0-3,46 0 0,1 0 0,23 0 3,24 0 0,0 0-3,-24 0 4,24 0-2,-1 24-3,1-24 7,0 47-7,0-23 5,-24 23-5,0 24 3,0-48 0,-23 95 0,23-23 1,0-24 0,1 23-3,22-23 2,1 47 0,-47 24 0,70-48 2,-47 0-3,71 48 0,-47-24 1,47-24 0,0 1 0,0-24 1,0 23-2,0 1 2,47-1 0,1-23-1,-1 0 0,-24-24 3,72 71-6,-48-24 2,0-23 0,71 0 5,-47 23-7,23-70 6,48 23-4,-24 24-1,0-71 1,71 47 2,-71-23 0,47-24-1,0 0-2,-47 23 4,0-23-3,-23 0 1,46 0-1,-23 0 1,24 0 1,-95 0 1,71 0-3,-23 0-1,23 0 6,0 0-7,-24 0 7,71-23-9,0-1 10,-23-23-10,-24-24 6,24 0-2,-48 1 1,24-25 1,0 48 3,-71 0-9,24-24 5,0 47 1,-24-23 3,-23 0-6,-24 23 0,0-23 2,0-24-1,0 48 2,0-25-1,47-22 1,-24-1-1,1 24 2,-24-24-5,0 0 6,0 24-5,0-24 3,0 0-2,0 47 3,0-46-6,0 22 9,-24 1-10,1 0 5,-1 0 0,-23 0 0,-24-1 3,0 48-6,48-47 6,-48-24-6,0 0 6,0 24-6,-23 0 5,0 0-2,-1 23 0,-46-47-2,-25 24 3,1 0 2,0 47-4,47 0 0,-94-24 2,94 24-4,0 0 10,23 0-12,24 0 7,1 0-5,-1 0 3,47 0-1,0 0 9</inkml:trace>
    </iact:actionData>
  </iact:action>
  <iact:action type="add" startTime="130755">
    <iact:property name="dataType"/>
    <iact:actionData xml:id="d20">
      <inkml:trace xmlns:inkml="http://www.w3.org/2003/InkML" xml:id="stk20" contextRef="#ctx0" brushRef="#br0">4036 8569 0,'0'23'11,"47"1"-4,0-24 0,1 24-2,46-24 4,24 23 1,94 1-2,1 23-2,-72-47 2,25 0 3,70 0-1,-24 47-1,-94-47-2,47 0-3,-47 24 3,-47-24 1,47 0 8,-24 0-11,-23 0 2,0 0 0,0 0-2,-24 0 3,48 0-1,-48 0 1,24 0 4,-24 0-5,0 0-1</inkml:trace>
    </iact:actionData>
  </iact:action>
  <iact:action type="add" startTime="131578">
    <iact:property name="dataType"/>
    <iact:actionData xml:id="d21">
      <inkml:trace xmlns:inkml="http://www.w3.org/2003/InkML" xml:id="stk21" contextRef="#ctx0" brushRef="#br0">9393 8734 0,'48'0'32,"-1"0"-24,-24 0 3,72 0-5,-1 0 0,24 0 2,0 0 2,47 0-2,-47 0-1,0 0 2,0 0-1,48 0 0,-1 0-2,-47 0 4,0 0-4,0 0 4,-24 0-4,24 0 3,-47 0 11,47 0-18,24 0 4,-72 0-1,48 0 4,24 0-1,-71 0-2,47 0 4,-24 0 2,1 0-2,23 0-5,0 0 2,0 0-1,0 0 3,47 0-5,-47 0 4,0 0 0,-24 0 1,1 0-1,-25 0 1,25 0-1,23 0-2,-24 0 2,24 0 1,-23 0 1,-25 0-3,25 0-1,-1 0 10,-23 0-8,-24 0-7,48 0 10,-1 0-6,-47 0 3,0 0 3,24 0-6,-24 0 4,24 24 1,-24-24-4,1 0 3,-1 23-2,24-23 0,-24 0 3,0 0-3,0 0 1,-47 24 7,24-24-7,-1 0 4,1 0 3,0 0 16,-1 0-11,1 0 13</inkml:trace>
    </iact:actionData>
  </iact:action>
  <iact:action type="add" startTime="152722">
    <iact:property name="dataType"/>
    <iact:actionData xml:id="d22">
      <inkml:trace xmlns:inkml="http://www.w3.org/2003/InkML" xml:id="stk22" contextRef="#ctx0" brushRef="#br0">16946 10103 0,'23'0'56,"1"0"-48,23 0-1,-23 0 1,70 0 2,-23 0-4,23 0 4,-23 0-2,23 0 0,1 0-2,-24 0 4,-1 0-3,1 0 1,0 0-1,-24 0 4,24 0-5,-24 0 4,-23 0-4,23 0 2,0 0 12,0 0-16,-23 0 3,23 0 3,-23 0 4,23 0-7,0 0-1,0 0-3,1-23 5,22 23 0,-22 0 2,-1 0-2,24 0-2,-48 0 2,48 0 0,-24 0 2,0 0-2,1 0-1,-25 0 0,24 0 4,-23 0-4,23 0 2,0 0-2,-23 0 2,23 0 3,-23 0-1,-1 0 0,25 0-7,-1 0 20,-24 0-8,25 0-8,-25 0 6,24 0-6,24 0 1,-24 0-8,24 0 7,0 0 0,-24 0-1,48 0 1,-1 0 2,24 0-2,-47 0 0,47 0-1,-47 0 0,47 0 4,0 0-6,0 0 8,23 0-8,1 0 1,-24 0 4,47 0 0,0 0-4,-47 0 0,47 0 2,1 0 0,-96 0 2,48 0 4,24 0-6,-95 0 0,48 0-6,-1 0 6,-70 0-1,46 0 0,1 0 2,-47 0-1,23 0 2,-23 0-5,-1 0 4,24 0-2,-23 0 5,23 0-8,0 0 5,-23 0-2,0 0 5,-1 0-7,1 0 2,-1 0 2,1 0 10,0 0-10,-1 0 3,1 0 13,-1 0-19,1 0 11,0 0-10,-1 0 1,24 0 10,-23 0-9,0 0 7,-1 0-10,1 0 10,23 0-14</inkml:trace>
    </iact:actionData>
  </iact:action>
  <iact:action type="add" startTime="156034">
    <iact:property name="dataType"/>
    <iact:actionData xml:id="d23">
      <inkml:trace xmlns:inkml="http://www.w3.org/2003/InkML" xml:id="stk23" contextRef="#ctx0" brushRef="#br0">4201 11024 0,'71'0'42,"-47"0"-36,-1 0 4,48 0-5,0 0 4,23 0-2,24 0 5,47 0-8,-70 0 8,23 0-8,-47 0 8,23 0-7,24 0 3,0 0-1,0 0 2,47 0 0,-23 0-2,-24 0 1,0 0-1,-24 0 2,-23 0 0,23 0-1,-23 0 0,24 0-1,-24 0 1,-24 0 0,71 0 1,-47 0-2,-1 0 0,25 0 3,-1 0-1,24 0 0,0 0-5,47 0 8,71 0-5,-94 0 3,47-24-7,0 24 10,-24 0-7,-47 0 3,0 0-2,0 0 1,-24 0-3,1-23 3,-48 23 0,0 0 0,0 0 3,-23 0-5,-1 0 1,1 0 1,0-24 10,-1 24-11,24 0 10,-23 0-10,0 0 9,-1 0-1,1 0-3,-1 0 2,1 0-6,0 0-2,23 0 10,-24 0-8,1 0 17,0 0-10,-1 0 10,1 0-2,-1 0-15,1 0 27,0 0-18,-1 0 32,1 0-37,-1 0 112</inkml:trace>
    </iact:actionData>
  </iact:action>
  <iact:action type="add" startTime="186547">
    <iact:property name="dataType"/>
    <iact:actionData xml:id="d24">
      <inkml:trace xmlns:inkml="http://www.w3.org/2003/InkML" xml:id="stk24" contextRef="#ctx0" brushRef="#br0">11211 10953 0,'23'0'79,"24"0"-71,-23 0 7,0 0-10,46 0 1,25-24-1,-48 24 4,47 0 1,-23 0-4,24 0 3,-25 0-1,25 0 1,-1 0-2,-23 0 2,0 0-4,23 0 3,1 0 2,-48 0-1,71 0-4,-24 0 3,1 0 0,-1-23 3,24 23-5,-47 0 1,23 0 1,-23 0 0,0 0 0,0 0 1,23 0-1,0 0-1,1 0 3,-24 0-2,-1 0 1,25 0-3,-48 0 2,47 0 0,-23 0 2,-24 0-5,48 0 6,-1 0-4,1 0-1,-48 0 2,24 0 0,-1 0 2,-22 0-4,-1 0 2,0 0 1,-23 0-2,23 0 3,-24 0-4,1 0 10,23 0-15,-23 0 7,23 0 0,-23 0-1,-1 0 1,1 0 0,-1 0 2,1 0-2,0 0 6,-1 0-3,1 0-3,-1 0 1,1 0-4,0 0 7,-1 0-8,1 0 5,-1 0 10,1 0 98</inkml:trace>
    </iact:actionData>
  </iact:action>
  <iact:action type="add" startTime="204531">
    <iact:property name="dataType"/>
    <iact:actionData xml:id="d25">
      <inkml:trace xmlns:inkml="http://www.w3.org/2003/InkML" xml:id="stk25" contextRef="#ctx0" brushRef="#br0">18881 10906 0,'47'0'81,"24"0"-76,-24 0 8,24 0-10,23 0 5,-23 0 0,23 0 5,1 0-10,-1 0 8,-47 0-6,24 0 3,0 23 0,-47-23 2,23 0-4,0 0 3,-23 0 6,23 0-7,0 0 9,-23 0-10,-1 0 8,24 0-13,24 0 6,0 0 0,0 0 2,-24 0-5,24 0 6,0 0-6,-1 0 6,1 0-6,0 0 3,23 24 0,-46-24 3,22 24-6,1-1 3,47 1 3,-47-24-4,0 0 1,0 23 0,-1-23 0,48 24 1,-94-24-2,70 0 1,-23 24 0,-47-24-2,47 23 5,-1-23-4,25 0 0,-48 0 0,47 0 5,-23 24-6,24-24 3,-48 0-4,47 23 3,-47-23 2,24 0-4,0 0 2,0 0 0,-48 0 0,48 0 0,-24 0 2,1 0 4,-25 0-4,24 0-3,-23 0 3,0 0-5,-1 0 3,1 0 3,23 0 4,-23 0-7,-1 0 1,24 0 7,1 0 3,-25 0-15,1 0 5,23 0-4,0 0 11,-23 0-8,23 0 0,-23 0 0,-1 0 1,1 0 16,-1 0-17,-23-23 15,24 23-5,0 0-11,-1-24 15,1 24 7,-1 0-9,1 0 199</inkml:trace>
    </iact:actionData>
  </iact:action>
  <iact:action type="add" startTime="208035">
    <iact:property name="dataType"/>
    <iact:actionData xml:id="d26">
      <inkml:trace xmlns:inkml="http://www.w3.org/2003/InkML" xml:id="stk26" contextRef="#ctx0" brushRef="#br0">30421 11685 0,'24'0'77,"-24"47"-74,24 24 4,-24-48 5,0 48-4,0 24-4,23-1 8,-23-23-5,0 0-3,0 47 5,0-24 0,0-23-1,24 0-1,-24 23 1,0-23-1,0-24 4,0 24-5,0 23 4,0-23-5,0 24 7,0-24-6,0-1 1,0 1 1,0 0 2,0 23-3,0-70 9,0 23-8,0 24 0,0-47-4,0 23-2,0-24 6,23-23 64</inkml:trace>
    </iact:actionData>
  </iact:action>
  <iact:action type="add" startTime="208722">
    <iact:property name="dataType"/>
    <iact:actionData xml:id="d27">
      <inkml:trace xmlns:inkml="http://www.w3.org/2003/InkML" xml:id="stk27" contextRef="#ctx0" brushRef="#br0">30233 13337 0,'0'24'64,"0"23"-52,0-23-9,0 23 10,47 47-9,-24-70 5,1 23 0,0 47 0,-1-23-5,-23-47 9,24 47-10,-24-24 6,23 0-2,-23 0 1,24 1 2,-24-25-4,0 1 2,47-1 8,-23 1 0,-1-24 9,1 0 0,0 0-8,-1 0-12,24-24 5,-23-23-2,0 24 2,23-25-6,0 1 10,0 0-12,24-24 11,-71 24-8,71 23 1,-24-47 3,-23 48 3,-1-24 2,-23-1-8,24 48 1,-1 0 3,-23-23-4,0-1 12,0 1 77,0-25-71</inkml:trace>
    </iact:actionData>
  </iact:action>
  <iact:action type="add" startTime="209722">
    <iact:property name="dataType"/>
    <iact:actionData xml:id="d28">
      <inkml:trace xmlns:inkml="http://www.w3.org/2003/InkML" xml:id="stk28" contextRef="#ctx0" brushRef="#br0">29383 9560 0,'24'0'63,"70"0"-54,-23 0-2,0 0 4,-1 0-6,48 0 6,-47 0-6,-24 0 6,48 0-6,-48 0 6,-23 0 9,-1 0-12,1 0 2,-24 24-3,0-1 2,0 1 1,23 0-3,-23 23-1,24 24 4,-24-1-3,0 1 2,0 24-3,0-1 4,0 1-4,0 23 2,0-71 2,0 47-2,0-47-2,-24 24 5,24-47 5,0-1-9</inkml:trace>
    </iact:actionData>
  </iact:action>
  <iact:action type="add" startTime="210402">
    <iact:property name="dataType"/>
    <iact:actionData xml:id="d29">
      <inkml:trace xmlns:inkml="http://www.w3.org/2003/InkML" xml:id="stk29" contextRef="#ctx0" brushRef="#br0">29713 10268 0,'24'0'27,"0"0"-22,23 0 7,0 0-8,24 0 9,0 0-7,-1 0-1,1 0 2,0 0 7,-24 0-8,-23-23-1,47 23 3,-24 0 4,-24 0 0,1 0-5,0 0 33,-1 0-31,1 0 9,-1 0 17,1 0-20,0 0-2,-1 0 9</inkml:trace>
    </iact:actionData>
  </iact:action>
  <iact:action type="add" startTime="211643">
    <iact:property name="dataType"/>
    <iact:actionData xml:id="d30">
      <inkml:trace xmlns:inkml="http://www.w3.org/2003/InkML" xml:id="stk30" contextRef="#ctx0" brushRef="#br0">31011 10056 0,'0'24'24,"24"23"-17,-24-24 2,0 25 1,24 22-6,-1-46 6,1 47 1,-1 0-1,-23-48-5,0 48 1,0 0 1,0-24 0,0 0 1,0-23 2,0 0-3,24-72 93,-24-23-97,0 48 6,47-24-1,-47-24 3,47 24-6,1 23 4,-1-47 1,0 24 2,-47 23-8,24 24 0,-24-23 13,23 23-9,1 0 43,-1 23-37,25 25-6,-25-1 0,-23-24-2,24 1 7,-1 23-10,1-23 10,-24-1-10,0 25 14,0-72 88,0 0-98,24-23 2,-1 0 0,1-24-3,23 24 6,0 0 4,-23 0-7,-1 23-7,1 24 5,23-24 2,0 24 39,-23 48-38,0-25 5,-24 1-6,0 23-2,23 24-3,1-48-1,-1 25 9,1-25-8,-24 1 6,0-1 4,0 1-7,0 0-5,47-48 48,-23 0-41,-1 1-5,25-24 14,-1 23-12,-47 0 10,23 1-4,1 23-6,0 0 35,-1 0-34,1 0 2,-24 23-4,0 1 4,0 0 6,47-1-6,-47 1-4,0-1 18</inkml:trace>
    </iact:actionData>
  </iact:action>
  <iact:action type="add" startTime="213066">
    <iact:property name="dataType"/>
    <iact:actionData xml:id="d31">
      <inkml:trace xmlns:inkml="http://www.w3.org/2003/InkML" xml:id="stk31" contextRef="#ctx0" brushRef="#br0">32262 10127 0,'0'0'1,"0"-24"25,0 1-10,0-1-3,0-23-6,0 23 9,0 1-6,0-1 4,0 0 5,0 1-12,24-1-1</inkml:trace>
    </iact:actionData>
  </iact:action>
  <iact:action type="add" startTime="213610">
    <iact:property name="dataType"/>
    <iact:actionData xml:id="d32">
      <inkml:trace xmlns:inkml="http://www.w3.org/2003/InkML" xml:id="stk32" contextRef="#ctx0" brushRef="#br0">32545 9985 0,'0'24'25,"24"-1"-14,-24 48 6,24-24-9,-24 1 0,0-25-5,0 24 8,0 48-7,0-48 8,23 0-8,-23 48 4,0-25 2,24 1-1,-24-47-4,0 23 5,0-23 6,0-48 79,0-23-82,0 23-11,0-23 8,23 0 1,1-48-8,-24 72 8,47-1-6,-23-47 6,-24 1-2,47-1-1,0 0-4,-23 47 8,23-23-8,0-24 5,-23 1 0,-1 46-3,25-47 5,-25 71-6,1-24 3,-24 1 0,23 23 11,1 0 4,0 0-9,23 23 2,-24 1-8,-23 23 10,0 1-10,24-25-2,0 48 2,-1 0 0,1-48 0,-24 48 0,0 0 0,0 23 0,0-23 2,0 24-4,0-1 3,0-47-2,0 48 2,0-24-2,0-24 8,23 0-12,-23 0 6,0-23 0,0-1-1,0 1-3</inkml:trace>
    </iact:actionData>
  </iact:action>
  <iact:action type="add" startTime="215843">
    <iact:property name="dataType"/>
    <iact:actionData xml:id="d33">
      <inkml:trace xmlns:inkml="http://www.w3.org/2003/InkML" xml:id="stk33" contextRef="#ctx0" brushRef="#br0">21760 11638 0,'0'0'2,"24"23"20,-1 1-15,1-1 2,-1 1 1,48 0 7,-24 23-6,71 0-10,-47 0 7,0 0 2,23-23-3,-23-24 0,24 47 1,-25-23 1,25 23 5,-1-23-13,24-1 9,-47 1-5,23-1 5,24-23-4,0 0 5,48 24-6,-48-24 12,23 0-7,-70 0-4,23 0-4,24 0 7,48 0-3,-72 0 3,0-24-4,-46 1 7,22-24-8,25 23 4,-24 0 0,-1-23 0,-46 0 3,47 0-6,-48-24 6,25 0 6,-25 71-10,1-47 0,-1 0-3,25 0 1,-48-48 2,0 72-1,23-1 2,-23-47 0,0 24 0,0 23 2,0-23-1,0 23-4,0-46 6,0-1-6,0 47 6,-23-23-5,23 0 5,-24 0 2,0-1-3,24 1-8,-70-24 5,46 24 1,-23 0-3,23-24 3,-47 24-1,48 23 1,-24-47 0,-24 48 10,-24-24-16,48-1 11,0-22-4,-24 46-1,-23-23-2,47 0-2,-48 23 0,1 0 11,-48-23-3,24 24-11,24 23 5,-1 0 4,-23 0-4,-23 0 5,46 0-6,-23 0 7,24 0-9,0 0 9,23 0-9,0 0 5,0 0 4,24 0-7,0 0 3,-24 0-1,24 0 1,-24 0 0,0 23 1,-23 1 2,-1 23-6,48-23 3,-24 46 3,1-22-5,-25-1 4,-46 0-5,46 24 4,24 0-3,1-24 6,-1 24-8,24 0 7,23-48-6,-23 24 13,23 24-14,1 0 7,-25-24-2,25 24-1,-1 0-3,1 0 0,23-24 0,0 47 4,0-23-3,0 0 4,-24 0-4,24 0 2,0-1 0,0 25 0,0-48 0,24 24 0,-1 23 3,1-47-6,-1 24 7,25 0-5,-1 0 3,0 0-7,24 23 17,23-23-19,-23 47 8,47-47-1,-47 0 1,23 23-3,-23-47-2,23 0 5,1 24-2,-24-47 0,23 23 12,24-47-17,24 47 3,-48 24 2,24-47 1,-24-1 0,48 1-1,-24-24 1,0 0 0,-24 24 3,1-24-6,23 0 5,0 0-4,0 0 5,0 0-4,-24-24 3,24 24-5,24 0 6,-24 0-7,0-71 5,-24 71 7,1 0-14,-48-23 8,0 23 0,-23 0-3,23-24-2,-24 0 1,25 1 2,-25-24-1,1 23 1,47-47 3,-48 24-6,1 0 14,-1-1-5,48-70-13,-47 48 7,-1 46 2,-23-47-3,0 0-2,24 24 6,23 0-6,-47-47 3,24 46 2,-24 1-1,23-24-2,-23 0-1,0 48 5,0-48-6,0 24 3,0 0 1,0-1-2,0 1 4,0 24 2,0-25-3,0 25-1,0-1 4,0 1 4,-23 23-11,-1-24 293,1 24-292,23-24 3,0 1-4,-24 23 1,0-24 10,24 1-15,-23 23 24,-1 0-20,1 0 8,23-24-4,-24 24 28</inkml:trace>
    </iact:actionData>
  </iact:action>
  <iact:action type="add" startTime="241130">
    <iact:property name="dataType"/>
    <iact:actionData xml:id="d34">
      <inkml:trace xmlns:inkml="http://www.w3.org/2003/InkML" xml:id="stk34" contextRef="#ctx0" brushRef="#br0">4130 12393 0,'24'0'9,"0"0"14,-1 0-5,1 0-11,23 0 1,-23 0 0,23 0 0,0 0 1,0 0-3,0 0 4,24 0-5,-47 0 4,47 0 0,-1 24-2,-22-24 3,22 0 0,-22 0-2,-1 0-3,0 0 3,-23 0-1,-1 0 8,24 0-8,-23 0 3,23 0-3,-23 0 2,-1 0 0,1 0-3,23 0 4,0 0-4,-23 0 5,47 0-6,0 0 6,-48 0-6,24 0 7,-23 0-8,47 0 8,-48 23-8,1-23 5,23 0-2,-23 0 4,23 0-4,-23 0-1,-1 0 10,1 0-8,-1 0 2,25 0-4,-1 0 11,-24 0-9,1 0 6,0 0-6,-1 0 3,1 0-3,-1 0 9,1 0-12,0 0 13,-1 0 10,1 0-17</inkml:trace>
    </iact:actionData>
  </iact:action>
  <iact:action type="add" startTime="242450">
    <iact:property name="dataType"/>
    <iact:actionData xml:id="d35">
      <inkml:trace xmlns:inkml="http://www.w3.org/2003/InkML" xml:id="stk35" contextRef="#ctx0" brushRef="#br0">9181 12417 0,'47'0'55,"24"0"-45,-47 0-2,46 0-2,-46 0 2,47 0 1,0 0 0,-48 0-3,95 0 2,-23 0 4,-1 0-7,-23 0 2,47 0 4,-71 0-6,24 23 7,0-23-6,-48 0 3,24 0-2,1 0 3,-25 0-5,24 0 3,-23 0 2,0 0-1,23 24-3,-24-24 2,25 0-2,-1 0 3,-24 0 0,25 0-1,-25 0 0,1 0 0,23 0 0,-23 0 8,-1 0-5,1 0-7,23-24 4,-23 24 1,-1 0-1,1 0 7,-1 0-4,25 0 5,-25 0-1,1 0-2,-1 0-3,1 0 52,0 0-38,-1 0-7,1 0 30,-1 0-15,1 0 34</inkml:trace>
    </iact:actionData>
  </iact:action>
  <iact:action type="add" startTime="244843">
    <iact:property name="dataType"/>
    <iact:actionData xml:id="d36">
      <inkml:trace xmlns:inkml="http://www.w3.org/2003/InkML" xml:id="stk36" contextRef="#ctx0" brushRef="#br0">15459 12464 0,'23'0'58,"1"0"-53,-1 0 2,25 0 4,-25 0-6,24 0 3,-23 0 3,70 0-6,24 0 3,-23 0 0,23 0 7,0 0-12,-47 0 5,-1 0-1,25 0 0,-24 0 1,23 0 0,-70 0 3,47 0-5,-48 0 5,24 0-7,1 0 8,-25 0-8,1 0 4,-1 0 1,1 0 8,0 0-8,-1 0-3,1 0 18,-1 0-13,1 0 19,0 0-21,-1 0 15,1 0 8,-1 0-25,1 0 19,0 0-20,-1 0 3,24 0-2,-23 0-1,23 0 4,-23 0-2,-1 0 0,25 0-2,-25 0 2,24 0 0,-23 0 2,0 0 12,-1 0-14,1 0 0,-1 0 19,1 0-22,0 0 23,-1 0-22,1 0 8</inkml:trace>
    </iact:actionData>
  </iact:action>
  <iact:action type="add" startTime="263370">
    <iact:property name="dataType"/>
    <iact:actionData xml:id="d37">
      <inkml:trace xmlns:inkml="http://www.w3.org/2003/InkML" xml:id="stk37" contextRef="#ctx0" brushRef="#br0">4390 14636 0,'24'0'55,"23"0"-39,0 0-6,-23 0-4,23 0 5,-24 0-3,25 0-1,22 0-1,-46 0 4,23 0-2,-23 0 0,47 0-2,-24 0 5,-24 0-4,25 0 3,22 0-6,-46 0 8,23 0-6,-23 0 3,23 0-2,-23 0 8,-1 23-3,1-23-9,-1 0 5,25 0 9,-25 0-1,1 0-7,-1 0-3,25 0 9,-1 0-9,-24 0 1,25 0-3,-25 0 5,24 0-2,1 0 4,-25 0 4,24 0-9,-23 0 7,23 0-8,-23 0 1,23 0 4,0 0-4,-23 0 4,23 0-1,0 0-2,24 0 0,-47 0 2,46 0 6,1 0-8,-24 0-5,24 0 7,0 0-2,-24 0-1,1 24 4,-1-24-4,0 0 4,0 0-1,0 0-3,1 0 4,-1 0-4,0 0 8,0 0-13,0 0 11,-23 0-6,23 0 4,-23 0-6,47 0 8,-24 0-8,0 0 8,0 0-7,24 0 2,-47 0 1,23 0 0,24 0 0,-48 0 2,24 0-2,-23 0-1,23 0 3,0 0-3,1 0 10,-25 0-9,24 0-3,1 0 7,-25 0-8,48 0 7,-24 0-5,24 0 6,23 0-7,-23 0 5,-24 0-6,24 0 4,0 0 3,-47 0-6,46 0 3,-46 0 3,47 0-5,0 0 3,-48 0-3,24 0 4,1 0-2,-25 0 0,24 0 0,-23 0 0,23 0 0,-23 0 0,-1 0 0,1 0 0,0 0 1,23 0 8,-24 0-13,1 0 24,0 0-23,-1 0 2,1 0 10,-1 0-8,1 0-3,0 0 4,-1 0-4,24 0 2,1 0 0,-25 0 2,24 0-2,-23 0-1,23 0 0,-23 0 1,-1 0 14,1 0-8,0 0 2,-1 0 60</inkml:trace>
    </iact:actionData>
  </iact:action>
  <iact:action type="add" startTime="268635">
    <iact:property name="dataType"/>
    <iact:actionData xml:id="d38">
      <inkml:trace xmlns:inkml="http://www.w3.org/2003/InkML" xml:id="stk38" contextRef="#ctx0" brushRef="#br0">10031 14541 0,'47'0'31,"0"0"-24,0 0 2,0 0-2,1 0 2,22 0-1,1 0-1,0 0 3,-24 0-4,0 0 3,-23 0-2,23 0 2,-23 0 1,23 0 6,-23 0-9,-1 0 8,1 0-4,-1 0-3,25 0 0,-1 0-3,-24 0 6,25 0-7,-1 0 14,-24 0-11,1 0 2,23 0 1,-23 0-3,47 0 0,-1 0 0,1 0 9,-47 0-8,23 0 2,0 24-5,0-24 6,1 0-6,22 0 6,-46 0-6,0 0 7,-1 0-6,1 0 10,-1 0-10,1 0 4,0 0-4,23 0 4,0 0-3,-23 0 0,23 0 3,0 0-4,24 0 2,-48 23 0,25-23 0,22 0 0,-46 0 0,23 0 1,0 0 8,-23 0-9,47 0-5,-24 0 3,24 0 1,0 0 1,-48 0-2,48 0 5,-24 0-6,-23 0 7,23 0-8,0 0 4,-23 0 0,23 0 2,-23 0-4,23 0 10,0 0-6,47 0 2,-46 0-6,22 0 1,1 0-2,-24 0 5,1 0-4,22 0 4,-46 0-2,47 0-2,-48 0 2,48 0 2,-24 0 4,-23 0-4,23 0-3,48 0-5,-72 0 6,48 0 1,23 0-3,-46 0 4,46 0-6,-23 0 4,0 0 0,-48 0 0,48 0 2,-24 0-4,0 0 5,48 0-6,-48 0 5,24 0-1,23 0-3,1 0 11,-25 0-15,1 0 4,24 0 2,-1 0-1,-47 0 2,48 0 4,-25 0-5,1 0-6,0 0 6,0 0-1,-24 0 5,24 0-8,23 0 4,1 0 2,-48 0 0,24 0-4,-1 0 0,-46 0 4,23 0-2,-23 0 0,23 0-2,0 0 4,0 0 5,1 0-7,-25 0-7,48 0 5,0 0 5,0 0-6,0 0 3,-1 0 3,1 0 1,-24 0-3,24 0-5,0 0 4,-24 0-4,24 0 7,0 0-4,-24 0 2,47 0-2,-23 0-1,-24 0 4,24 0-2,0 0 0,-47 0 0,46 0 0,25 0 0,-24 0-2,-24 0 4,0 0-2,0 0-1,0 0 1,24 0-1,-47 0 3,23 0-2,24 0-1,-24 0 12,-23-23-15,46 23 12,-46 0-4,47 0-8,-24 0 4,0 0 2,24 0-4,-24 0 4,0 0-4,24 0 4,-24 0-4,1 0 4,22 0-4,1 0 4,-24 0-4,48 0 5,-48 0-6,24 0 6,-24 0-6,0 0 3,0 0 1,24 0 2,-24 0-4,1 0 2,46 0-4,-47 0 5,-23 0-5,47 0 7,-24 0-6,0 0 0,24 0 2,-48 0 3,48 0-5,-24 0 3,-23 0-1,23 0 0,0 0 0,1 0 0,22 0-2,-22 0 2,22 0 0,1 0 0,-47 0 0,94 0 0,-24 0 1,-23 0-2,0 0 3,23 0-4,-23 0 5,23 0-6,-23 0 6,24 0-6,-25 0 7,-22 0-8,22 0 4,-22 0 2,-25 0-4,48 0 2,0 0 1,-24 0-2,24-24 1,0 24 0,-24 0 0,24 0 0,-1 0 6,1 0-11,24 0 4,-25 0 1,1 0 0,0 0 2,0 0-4,0 0 5,-1 0-6,25 0 7,-1 0-8,-23 0 7,-24 0-6,48 0 7,-1 0-8,-47 0 8,48 0-8,-25 0 4,25 0 7,-48 0-5,24 0-8,-24 0 5,-23 0 1,-1 0 1,1 0-3,-1 0 1,1 0 9,0-24-6,-1 24-4,24 0 2,-23 0 16,0 0-7,-1 0 14,1 0-14,-1 0 31</inkml:trace>
    </iact:actionData>
  </iact:action>
  <iact:action type="add" startTime="304730">
    <iact:property name="dataType"/>
    <iact:actionData xml:id="d39">
      <inkml:trace xmlns:inkml="http://www.w3.org/2003/InkML" xml:id="stk39" contextRef="#ctx0" brushRef="#br0">9983 15438 0,'-23'-24'79,"-1"24"-68,-23-23-4,-24 23 3,24 0-4,-24-24 0,-23 24 2,-1 0 0,25 0 2,-25 0-4,-23 0 3,0 0 0,0 0-3,24 0 4,-24 0-4,23-23 3,25 23-2,-1 0 3,24 0-2,-24 0-1,24 0 3,-24 0-5,0 0 6,24 0-6,-24 0 7,0 0-6,48 0 4,-25 0-5,-22-24 5,46 24-5,-23 0 3,23 0 0,-23 0 0,-24 0 0,24 0 0,-24 0 0,0 0 2,24 0-4,-47 0 2,-1 0 2,48 0-4,-47 0 4,23 0-4,-23 0 3,46 0-2,-22 0 4,-25 0-6,72 0 6,-48 0-6,47 0 6,-23 0-5,-24 0 11,24 0-10,-24 0-2,0 0 0,24 0 0,-24 0 5,0 0-4,48 0 4,-48 0-3,24 0 0,0 0 1,23 0 2,-23 0-4,23 0 11,1 0-7,-1 0 11,0 0-11,1 0-4,-1 0 50,24-24-40,-23 24-8</inkml:trace>
    </iact:actionData>
  </iact:action>
  <iact:action type="add" startTime="313571">
    <iact:property name="dataType"/>
    <iact:actionData xml:id="d40">
      <inkml:trace xmlns:inkml="http://www.w3.org/2003/InkML" xml:id="stk40" contextRef="#ctx0" brushRef="#br0">2101 15957 0,'23'0'75,"25"0"-71,22 0 3,1 0 5,47 0-7,-47 0 3,47 0-1,47 0 1,-47 0 0,47 0 0,1 0 1,-1 0-2,-24 0 2,1 0-1,-24 0 7,47 0-5,-47 0 0,-47 0-4,47 0-5,24 0 7,-24 0-1,-24 0-1,-23 0 4,0 0-2,23 0 1,-23 0-4,23 0 7,-23 0-6,23 0 3,-23 0-4,24 0 6,-1 0-6,24 0 7,-47 0-8,23 0 14,1 0-9,-1 0-3,-47 0-4,24 0 3,0 0 6,23 0-5,-70 0 4,47 0-4,-48 0 3,72 0 0,-25 0-2,-22 0 1,23 0-2,-1 0 2,-22 0 4,-1 0-6,24 0 3,-1 0-4,-46 0 6,23 0-6,-23 0 7,23 0-6,0 0 5,0 0-8,1 0 7,-25 0-2,24 0-2,1 0 2,-25 0 2,24 0-4,-23 0 2,23 0 2,24 0-4,-24 0 2,24 0 0,-24 0 2,0 0-4,1 0 5,-25 0-3,24 0 1,1 0-5,-1 0 13,0 0-10,-23 0 1,23 0 4,0 0-6,0 24 5,0-24-6,-23 0 9,47 0-7,-24 0-4,0 0 12,-23 0-8,23 0 1,0 0 2,0 0 6,1 0-14,22 0 5,-46 0 2,47 0-4,-48 0 2,48 0 1,-24 0 2,-23 0-4,47 0 9,-24 0-9,0 0 2,24 0-3,-47 0 1,23 0 4,0 0-1,-23 0-2,46 0 2,-22 0-4,-1 0 5,24 0-2,-48 0-1,48 0 2,0 0-3,23 0 4,-70 0-2,70 0 2,-47 0-3,1 0 1,-1 0-3,47 0 3,-70 0 0,47 0 3,-1 0-6,-22 0 11,46 0-13,-23 0 7,0 0-7,23 0 5,-47 0 2,0 0-4,24 0 4,-24 0-2,1 0 0,46 0-2,-47 0 2,0 0 0,48 0 2,-24 0-4,-24 0 2,47 0 1,-47 0 1,48 0-2,-72 0-1,72 0-1,-24 0 2,-1 0 0,1 0 3,0 0 1,0 0-4,0 0-3,-1 0 3,-22 0-2,-1 0 0,24 0 2,-48 0 2,24 0-3,24 0 1,-24 0 2,24 0 0,0 0-6,0 0 10,0 0-11,-1 0 6,-46 0-1,47 0-1,0 0-1,-48 0 2,48 0 4,23 0-5,-46 0 2,46 0-3,-23 0 4,0 0-4,-1 0 4,25 0-4,-1 0 4,-70 0-4,47 0 5,-1 0-6,-22 0 5,22 0-4,-22 0 4,-1 0-4,24 0 3,-24 0-2,-24 0 1,48 0 1,-47 0-2,23 0 1,0 0 0,-23 0 0,23 0-2,-23 0 4,-1 0 3,1 0-1,23 0 1,-23 0-11,-1 0 9,48 0-6,-47 0 4,46 0-4,-22 0 3,-1 0 0,0 0 0,24 0 0,-24 0 0,0 24 0,24-24 0,0 0 0,0 0 1,-24 0-2,0 0 1,24 0 2,-24 0-4,0 0 2,48 0 2,-25 0-4,48 0 2,-70 0 3,22 0-6,1 0 4,-24 0 0,48 0 0,-1 0-4,-23 0 7,-24 0-8,24 0 4,0 0 0,-24 0 0,48 0 0,-25 0 2,-22 23-4,22-23 5,25 0-4,-48 0 1,24 0 0,-24 0 0,24 0-1,0 0 0,-1 0 1,25 0 2,-48 24-4,24-24 2,0 0 0,-48 0 2,24 0-1,-23 0-4,23 0 7,0 0-8,1 0 8,-25 0-6,24 0 4,-23 0-6,23 0 4,0 0 8,-23 0-8,23 0 2,-23 0-4,-1 0 2,1 0 0,0 0 0,23 0 0,-24 0 8,1 0-7</inkml:trace>
    </iact:actionData>
  </iact:action>
  <iact:action type="add" startTime="318307">
    <iact:property name="dataType"/>
    <iact:actionData xml:id="d41">
      <inkml:trace xmlns:inkml="http://www.w3.org/2003/InkML" xml:id="stk41" contextRef="#ctx0" brushRef="#br0">17866 15627 0,'-71'0'38,"24"24"-27,0 23-6,-95 47 3,71-23 13,-47 0-8,-118 165-5,142-142-7,0-23 6,-24-24-1,70 24 4,-22-24-1,46-47-3,0 24 1,1-24 75,23-47-43</inkml:trace>
    </iact:actionData>
  </iact:action>
  <iact:action type="add" startTime="318907">
    <iact:property name="dataType"/>
    <iact:actionData xml:id="d42">
      <inkml:trace xmlns:inkml="http://www.w3.org/2003/InkML" xml:id="stk42" contextRef="#ctx0" brushRef="#br0">16615 15344 0,'0'0'0,"24"0"14,47 0 2,23 23-8,-70-23 1,23 47-2,47 1 1,48 46 0,-24 48 0,-24-71 0,24 23 0,24 24 0,-95-47 0,24 23 0,23 24 3,-47-47-6,1-71 6,-25 24-6,1-24 5,-24 23-4,23-23 59,-23 24-58,24-24 3,0 47-3,-1-47 8,-23 24-7,24-24 8,-1 0 2</inkml:trace>
    </iact:actionData>
  </iact:action>
  <iact:action type="add" startTime="321033">
    <iact:property name="dataType"/>
    <iact:actionData xml:id="d43">
      <inkml:trace xmlns:inkml="http://www.w3.org/2003/InkML" xml:id="stk43" contextRef="#ctx0" brushRef="#br0">3068 6515 0,'48'0'18,"-1"0"-12,24 0 4,47 0-4,0 0 5,-24 24-4,71-24 3,-47 23-4,95-23 0,-48 24 4,-24-24-1,72 0-2,-24 0-1,-24 0 4,0 0-3,-47 0 0,24-95 3,-48 25-2,-23 22-2,0 1 5,-24 0-6,0 0 3,-23-48 0,-1 48 3,1-24-6,-1 24 4,-23-47 0,0-1 6,0 24-4,0 1-3,0-25 0,0 24-6,0 48 1,-23-24 8,-1-24-7,-47 24 4,1-24 0,-1 0 0,0 71 2,0-47-4,0 47 2,-47 0 2,-47 0-4,-24 0 2,-23 0 2,-24 0-4,24 0 4,23 47-2,-24 24-2,25 47 2,22-24 4,25-23-8,46-24 14,-46 48-6,46-25-4,25 1-5,22 0 5,25-24-2,23 48 0,-24-1-2,24 1 6,0-25-3,0 25-1,118-1 2,-47 1 3,23-1-6,48-23 3,-48-24 0,48-23 0,-71-24 2,23 0-4,1 0 2,23 0 2,-48 0 3,1 0-10,-24 0 6,1 0 0,-25 0 0,24 0-4,-23 0 11,0 0-2</inkml:trace>
    </iact:actionData>
  </iact:action>
  <iact:action type="add" startTime="325107">
    <iact:property name="dataType"/>
    <iact:actionData xml:id="d44">
      <inkml:trace xmlns:inkml="http://www.w3.org/2003/InkML" xml:id="stk44" contextRef="#ctx0" brushRef="#br0">15529 4721 0,'24'24'32,"0"-1"-24,-1 1-1,24-1 2,24 1 0,0 0-4,-47-24 5,46 47-4,1-24 2,0 1 2,-24 0 3,24-1-12,0 1 18,0 23-17,-1-47 6,25 24-4,-1-24 4,-23 0-1,0 0 4,23 0-6,1 23 6,-1-23-3,-47 0 1,1 0-5,22 0 8,-46 0-8,23 0 4,-23 0 2,-1 0-4,1 0 2,0 0 0,46 0 0,-22 0 0,-1 0 0,47 0 0,-23 0 2,0 0-2,70-23 0,25-1-2,-1 0 5,0 24-4,-47 0 6,47-23-2,-47-1-3,0 24 0,-23-47-2,-1 23-3,0 1 7,-23-1-7,0 1 10,-24-1-10,24-23 5,0 47 0,-48-47 0,1 47 0,0-24 3,-1-23-4,24 23-1,-47-23 11,48 23-10,-25 24 1,1-47 0,-24 24 0,23 23 0,-23-24 0,24-23 2,-24 23 5,0-23-6,0 23 0,0 1-4,0-1 7,0 0-8,0-46 8,0 22 4,0 25-12,0-1 4,0-23 0,0 23 0,-24 1 0,1-1 0,-1 1 2,1-25-4,-25 48 2,48-47 0,-70 0 2,22 47-2,1-47-2,24 23 4,-48-23-4,24 23 2,-48-23 4,24 24-8,24 23 8,-47 0-8,-24-48 8,-47 48-7,-1 0 6,48 0-7,0 0 4,-47 0 0,0 0 0,0 0 0,23 0 0,-23 0 0,47 0 0,-47 0 0,47 0 0,-47 0 0,70 0 0,-46 0 0,-25 0 0,1 0 0,47 0 0,0 0 2,24 24-4,-24 0 4,23-24-2,-23 0 1,24 0-3,-1 0 5,48 23-7,-24-23 8,-23 24-8,23-1 12,48 1-4,-48 0-10,24-24 4,23 0 1,-23 23-1,23 1 1,-23-24 1,0 23 0,23 1 3,1 23-6,-25-47 6,25 0-4,-1 24 2,-23 23-4,23-47 6,24 24-5,-47 23 5,0 0-2,23-23-2,-23 23-1,24-24 3,-25 1-4,48 47 7,-23-24-8,-1-23 5,24-1 1,0 25-3,0-25-1,0 24 2,0 24 2,24-47-4,23 47 5,0-1-6,48 25 6,-1 23-6,0-71 4,24 0-2,24 71 4,-71-94-4,70 23-1,25-23 4,-1-1-1,0-23-4,-47 0 7,-24 0-8,-23 0 7,24 0-6,-25 0 8,-22 0-2,-25-23-2,1-1-8,-1 24 5,1 0 4,-24-23 4,24 23-6,-1-24 24</inkml:trace>
    </iact:actionData>
  </iact:action>
  <iact:action type="add" startTime="329562">
    <iact:property name="dataType"/>
    <iact:actionData xml:id="d45">
      <inkml:trace xmlns:inkml="http://www.w3.org/2003/InkML" xml:id="stk45" contextRef="#ctx0" brushRef="#br0">14066 6373 0,'0'48'88,"0"-25"-80,24-23 4,-24 24-9,0-1 7,0 25 6,0-25-8,0 1 18</inkml:trace>
    </iact:actionData>
  </iact:action>
  <iact:action type="add" startTime="330186">
    <iact:property name="dataType"/>
    <iact:actionData xml:id="d46">
      <inkml:trace xmlns:inkml="http://www.w3.org/2003/InkML" xml:id="stk46" contextRef="#ctx0" brushRef="#br0">13854 6586 0,'23'0'40,"1"0"-31,23 0 7,0 0-9,-47 47 2,24-23-1,0-24 0,-1 23-2,1 1 9,-1 0-14,1-1 12,-24 1-10,24-24 6,-1 0 10,-23 23-15,24-23 209,-1-23-195,1-1-15,-24 1 12,0-25-6,24 48-3,-24-47 2,0 23 0,23 24 9,-23-23-1,0-1 16</inkml:trace>
    </iact:actionData>
  </iact:action>
  <iact:action type="add" startTime="345798">
    <iact:property name="dataType"/>
    <iact:actionData xml:id="d47">
      <inkml:trace xmlns:inkml="http://www.w3.org/2003/InkML" xml:id="stk47" contextRef="#ctx0" brushRef="#br0">6325 16996 0,'0'0'4,"0"-24"-4,0 1 28,-47-1-24,23 1 8,-23 23-5,0-48 5,0 25-7,0 23-1,-71-24 4,-24 1 5,24-1-7,-47 24 5,0-24-9,-1 24 5,-70 0 1,71 0 2,-24-47-3,-47 47 3,24-23-3,47 23 1,-24 0 0,0 0-2,48 0 2,-1 0 2,-70 0-1,46 0-4,25 0 5,-24 0-4,23 23 6,-47 24-7,24-23 2,23 0 1,24-1 0,24 24 0,0-23 0,23 23 0,24-23 0,23 23 0,24 0 0,-24 24 2,24-47-4,0 23 2,0 24 0,0-24 0,0 0 0,0 24 2,48 0-4,22-24 4,1 0-3,-24 24 3,48-24-3,-1 0 2,48 48-4,-48-71 8,71 23-10,24-24 6,-118 25-2,141 22 1,1-46 2,-1 0-4,24-1 2,-47 1 0,47-24 1,-71 0-2,48 47 1,-25-23 8,48-24-14,-23 0 4,-24 0 4,23 0-2,-23 0 0,-24 0 0,0 0-2,-23 0 2,23 0 3,0 0-6,0 0 6,72 0-6,-49 0 7,48 0-6,0 0 4,0 0 1,0 0-1,48-48-1,-119 48 0,71-23 3,189-119-10,-307 119 10,23-48-9,-46 24 5,-25-1 10,-22 25-16,-25-48 9,1 24-3,-24-1-3,23-22 1,-23-25 1,0 1 2,0 47 0,0-48-4,-70 1 6,22-1-5,25 24 6,-48 1 0,-23 22-8,-24 1 7,0-47-3,-24 70-2,-23 1 1,-24 23-3,-47-24 4,24 24 0,-24 0 0,0 0-1,-71 0 3,24 0-2,-1 0-2,25 0 2,23 0 0,0 0 0,23 0 0,24 0 3,-23 0-6,70 0 6,48 0-6,23 0 6,0 24-6,48-24 6,-24 0-6,23 0 3,0 23 2,1-23 8,-1 0-8,24 24 5,0-1 13</inkml:trace>
    </iact:actionData>
  </iact:action>
  <iact:action type="remove" startTime="353781">
    <iact:property name="style" value="instant"/>
    <iact:actionData xml:id="d48" ref="#d0"/>
  </iact:action>
  <iact:action type="add" startTime="353818">
    <iact:property name="dataType" value="strokeEraser"/>
    <iact:actionData xml:id="d49">
      <inkml:trace xmlns:inkml="http://www.w3.org/2003/InkML" xml:id="stk48" contextRef="#ctx0" brushRef="#br1">10998 6444 0</inkml:trace>
    </iact:actionData>
  </iact:action>
  <iact:action type="remove" startTime="354210">
    <iact:property name="style" value="instant"/>
    <iact:actionData xml:id="d50" ref="#d1"/>
  </iact:action>
  <iact:action type="add" startTime="354238">
    <iact:property name="dataType" value="strokeEraser"/>
    <iact:actionData xml:id="d51">
      <inkml:trace xmlns:inkml="http://www.w3.org/2003/InkML" xml:id="stk49" contextRef="#ctx0" brushRef="#br1">15458 6421 0,'24'0'34</inkml:trace>
    </iact:actionData>
  </iact:action>
  <iact:action type="remove" startTime="354878">
    <iact:property name="style" value="instant"/>
    <iact:actionData xml:id="d52" ref="#d2"/>
  </iact:action>
  <iact:action type="add" startTime="354922">
    <iact:property name="dataType" value="strokeEraser"/>
    <iact:actionData xml:id="d53">
      <inkml:trace xmlns:inkml="http://www.w3.org/2003/InkML" xml:id="stk50" contextRef="#ctx0" brushRef="#br1">11493 7790 0</inkml:trace>
    </iact:actionData>
  </iact:action>
  <iact:action type="remove" startTime="355734">
    <iact:property name="style" value="instant"/>
    <iact:actionData xml:id="d54" ref="#d44"/>
  </iact:action>
  <iact:action type="add" startTime="355770">
    <iact:property name="dataType" value="strokeEraser"/>
    <iact:actionData xml:id="d55">
      <inkml:trace xmlns:inkml="http://www.w3.org/2003/InkML" xml:id="stk51" contextRef="#ctx0" brushRef="#br1">21311 7389 0</inkml:trace>
    </iact:actionData>
  </iact:action>
  <iact:action type="remove" startTime="356107">
    <iact:property name="style" value="instant"/>
    <iact:actionData xml:id="d56" ref="#d3"/>
  </iact:action>
  <iact:action type="add" startTime="356130">
    <iact:property name="dataType" value="strokeEraser"/>
    <iact:actionData xml:id="d57">
      <inkml:trace xmlns:inkml="http://www.w3.org/2003/InkML" xml:id="stk52" contextRef="#ctx0" brushRef="#br1">21311 7837 0</inkml:trace>
    </iact:actionData>
  </iact:action>
  <iact:action type="remove" startTime="357082">
    <iact:property name="style" value="instant"/>
    <iact:actionData xml:id="d58" ref="#d43"/>
  </iact:action>
  <iact:action type="add" startTime="357109">
    <iact:property name="dataType" value="strokeEraser"/>
    <iact:actionData xml:id="d59">
      <inkml:trace xmlns:inkml="http://www.w3.org/2003/InkML" xml:id="stk53" contextRef="#ctx0" brushRef="#br1">11328 8899 0,'0'-23'32,"24"23"0,-1 0-23</inkml:trace>
    </iact:actionData>
  </iact:action>
  <iact:action type="remove" startTime="357566">
    <iact:property name="style" value="instant"/>
    <iact:actionData xml:id="d60" ref="#d4"/>
  </iact:action>
  <iact:action type="add" startTime="357610">
    <iact:property name="dataType" value="strokeEraser"/>
    <iact:actionData xml:id="d61">
      <inkml:trace xmlns:inkml="http://www.w3.org/2003/InkML" xml:id="stk54" contextRef="#ctx0" brushRef="#br1">12508 9301 0</inkml:trace>
    </iact:actionData>
  </iact:action>
  <iact:action type="remove" startTime="358364">
    <iact:property name="style" value="instant"/>
    <iact:actionData xml:id="d62" ref="#d46"/>
  </iact:action>
  <iact:action type="add" startTime="358386">
    <iact:property name="dataType" value="strokeEraser"/>
    <iact:actionData xml:id="d63">
      <inkml:trace xmlns:inkml="http://www.w3.org/2003/InkML" xml:id="stk55" contextRef="#ctx0" brushRef="#br1">19612 10339 0</inkml:trace>
    </iact:actionData>
  </iact:action>
  <iact:action type="remove" startTime="358838">
    <iact:property name="style" value="instant"/>
    <iact:actionData xml:id="d64" ref="#d45"/>
  </iact:action>
  <iact:action type="add" startTime="358880">
    <iact:property name="dataType" value="strokeEraser"/>
    <iact:actionData xml:id="d65">
      <inkml:trace xmlns:inkml="http://www.w3.org/2003/InkML" xml:id="stk56" contextRef="#ctx0" brushRef="#br1">19706 10056 0</inkml:trace>
    </iact:actionData>
  </iact:action>
  <iact:action type="remove" startTime="359522">
    <iact:property name="style" value="instant"/>
    <iact:actionData xml:id="d66" ref="#d5"/>
  </iact:action>
  <iact:action type="add" startTime="359542">
    <iact:property name="dataType" value="strokeEraser"/>
    <iact:actionData xml:id="d67">
      <inkml:trace xmlns:inkml="http://www.w3.org/2003/InkML" xml:id="stk57" contextRef="#ctx0" brushRef="#br1">11965 10788 0</inkml:trace>
    </iact:actionData>
  </iact:action>
  <iact:action type="remove" startTime="359906">
    <iact:property name="style" value="instant"/>
    <iact:actionData xml:id="d68" ref="#d7"/>
  </iact:action>
  <iact:action type="add" startTime="359930">
    <iact:property name="dataType" value="strokeEraser"/>
    <iact:actionData xml:id="d69">
      <inkml:trace xmlns:inkml="http://www.w3.org/2003/InkML" xml:id="stk58" contextRef="#ctx0" brushRef="#br1">16638 10812 0</inkml:trace>
    </iact:actionData>
  </iact:action>
  <iact:action type="remove" startTime="360382">
    <iact:property name="style" value="instant"/>
    <iact:actionData xml:id="d70" ref="#d6"/>
  </iact:action>
  <iact:action type="add" startTime="360403">
    <iact:property name="dataType" value="strokeEraser"/>
    <iact:actionData xml:id="d71">
      <inkml:trace xmlns:inkml="http://www.w3.org/2003/InkML" xml:id="stk59" contextRef="#ctx0" brushRef="#br1">22137 10835 0</inkml:trace>
    </iact:actionData>
  </iact:action>
  <iact:action type="remove" startTime="360701">
    <iact:property name="style" value="instant"/>
    <iact:actionData xml:id="d72" ref="#d8"/>
  </iact:action>
  <iact:action type="add" startTime="360741">
    <iact:property name="dataType" value="strokeEraser"/>
    <iact:actionData xml:id="d73">
      <inkml:trace xmlns:inkml="http://www.w3.org/2003/InkML" xml:id="stk60" contextRef="#ctx0" brushRef="#br1">22845 11449 0</inkml:trace>
    </iact:actionData>
  </iact:action>
  <iact:action type="remove" startTime="361972">
    <iact:property name="style" value="instant"/>
    <iact:actionData xml:id="d74" ref="#d20"/>
  </iact:action>
  <iact:action type="add" startTime="361995">
    <iact:property name="dataType" value="strokeEraser"/>
    <iact:actionData xml:id="d75">
      <inkml:trace xmlns:inkml="http://www.w3.org/2003/InkML" xml:id="stk61" contextRef="#ctx0" brushRef="#br1">11871 12535 0</inkml:trace>
    </iact:actionData>
  </iact:action>
  <iact:action type="remove" startTime="362387">
    <iact:property name="style" value="instant"/>
    <iact:actionData xml:id="d76" ref="#d21"/>
  </iact:action>
  <iact:action type="add" startTime="362418">
    <iact:property name="dataType" value="strokeEraser"/>
    <iact:actionData xml:id="d77">
      <inkml:trace xmlns:inkml="http://www.w3.org/2003/InkML" xml:id="stk62" contextRef="#ctx0" brushRef="#br1">17748 12464 0</inkml:trace>
    </iact:actionData>
  </iact:action>
  <iact:action type="remove" startTime="363146">
    <iact:property name="style" value="instant"/>
    <iact:actionData xml:id="d78" ref="#d9"/>
  </iact:action>
  <iact:action type="add" startTime="363165">
    <iact:property name="dataType" value="strokeEraser"/>
    <iact:actionData xml:id="d79">
      <inkml:trace xmlns:inkml="http://www.w3.org/2003/InkML" xml:id="stk63" contextRef="#ctx0" brushRef="#br1">12060 13857 0</inkml:trace>
    </iact:actionData>
  </iact:action>
  <iact:action type="remove" startTime="363798">
    <iact:property name="style" value="instant"/>
    <iact:actionData xml:id="d80" ref="#d22"/>
  </iact:action>
  <iact:action type="add" startTime="363836">
    <iact:property name="dataType" value="strokeEraser"/>
    <iact:actionData xml:id="d81">
      <inkml:trace xmlns:inkml="http://www.w3.org/2003/InkML" xml:id="stk64" contextRef="#ctx0" brushRef="#br1">25913 13644 0</inkml:trace>
    </iact:actionData>
  </iact:action>
  <iact:action type="add" startTime="364503">
    <iact:property name="dataType" value="strokeEraser"/>
    <iact:actionData xml:id="d82">
      <inkml:trace xmlns:inkml="http://www.w3.org/2003/InkML" xml:id="stk65" contextRef="#ctx0" brushRef="#br1">13641 14305 0</inkml:trace>
    </iact:actionData>
  </iact:action>
  <iact:action type="remove" startTime="364821">
    <iact:property name="style" value="instant"/>
    <iact:actionData xml:id="d83" ref="#d23"/>
  </iact:action>
  <iact:action type="add" startTime="364838">
    <iact:property name="dataType" value="strokeEraser"/>
    <iact:actionData xml:id="d84">
      <inkml:trace xmlns:inkml="http://www.w3.org/2003/InkML" xml:id="stk66" contextRef="#ctx0" brushRef="#br1">14019 14588 0,'23'0'48,"1"0"-1</inkml:trace>
    </iact:actionData>
  </iact:action>
  <iact:action type="remove" startTime="365258">
    <iact:property name="style" value="instant"/>
    <iact:actionData xml:id="d85" ref="#d24"/>
  </iact:action>
  <iact:action type="add" startTime="365274">
    <iact:property name="dataType" value="strokeEraser"/>
    <iact:actionData xml:id="d86">
      <inkml:trace xmlns:inkml="http://www.w3.org/2003/InkML" xml:id="stk67" contextRef="#ctx0" brushRef="#br1">19565 14494 0</inkml:trace>
    </iact:actionData>
  </iact:action>
  <iact:action type="remove" startTime="365755">
    <iact:property name="style" value="instant"/>
    <iact:actionData xml:id="d87" ref="#d25"/>
  </iact:action>
  <iact:action type="add" startTime="365776">
    <iact:property name="dataType" value="strokeEraser"/>
    <iact:actionData xml:id="d88">
      <inkml:trace xmlns:inkml="http://www.w3.org/2003/InkML" xml:id="stk68" contextRef="#ctx0" brushRef="#br1">25347 14400 0</inkml:trace>
    </iact:actionData>
  </iact:action>
  <iact:action type="remove" startTime="366358">
    <iact:property name="style" value="instant"/>
    <iact:actionData xml:id="d89" ref="#d33"/>
  </iact:action>
  <iact:action type="add" startTime="366376">
    <iact:property name="dataType" value="strokeEraser"/>
    <iact:actionData xml:id="d90">
      <inkml:trace xmlns:inkml="http://www.w3.org/2003/InkML" xml:id="stk69" contextRef="#ctx0" brushRef="#br1">29477 13715 0</inkml:trace>
    </iact:actionData>
  </iact:action>
  <iact:action type="remove" startTime="367781">
    <iact:property name="style" value="instant"/>
    <iact:actionData xml:id="d91" ref="#d28"/>
  </iact:action>
  <iact:action type="add" startTime="367812">
    <iact:property name="dataType" value="strokeEraser"/>
    <iact:actionData xml:id="d92">
      <inkml:trace xmlns:inkml="http://www.w3.org/2003/InkML" xml:id="stk70" contextRef="#ctx0" brushRef="#br1">35613 13172 0</inkml:trace>
    </iact:actionData>
  </iact:action>
  <iact:action type="remove" startTime="368235">
    <iact:property name="style" value="instant"/>
    <iact:actionData xml:id="d93" ref="#d29"/>
  </iact:action>
  <iact:action type="add" startTime="368252">
    <iact:property name="dataType" value="strokeEraser"/>
    <iact:actionData xml:id="d94">
      <inkml:trace xmlns:inkml="http://www.w3.org/2003/InkML" xml:id="stk71" contextRef="#ctx0" brushRef="#br1">35731 13998 0,'24'0'72</inkml:trace>
    </iact:actionData>
  </iact:action>
  <iact:action type="remove" startTime="368644">
    <iact:property name="style" value="instant"/>
    <iact:actionData xml:id="d95" ref="#d30"/>
  </iact:action>
  <iact:action type="add" startTime="368668">
    <iact:property name="dataType" value="strokeEraser"/>
    <iact:actionData xml:id="d96">
      <inkml:trace xmlns:inkml="http://www.w3.org/2003/InkML" xml:id="stk72" contextRef="#ctx0" brushRef="#br1">36817 13904 0,'23'0'71</inkml:trace>
    </iact:actionData>
  </iact:action>
  <iact:action type="remove" startTime="369283">
    <iact:property name="style" value="instant"/>
    <iact:actionData xml:id="d97" ref="#d31"/>
  </iact:action>
  <iact:action type="add" startTime="369308">
    <iact:property name="dataType" value="strokeEraser"/>
    <iact:actionData xml:id="d98">
      <inkml:trace xmlns:inkml="http://www.w3.org/2003/InkML" xml:id="stk73" contextRef="#ctx0" brushRef="#br1">38091 13691 0,'24'0'72</inkml:trace>
    </iact:actionData>
  </iact:action>
  <iact:action type="remove" startTime="369710">
    <iact:property name="style" value="instant"/>
    <iact:actionData xml:id="d99" ref="#d32"/>
  </iact:action>
  <iact:action type="add" startTime="369742">
    <iact:property name="dataType" value="strokeEraser"/>
    <iact:actionData xml:id="d100">
      <inkml:trace xmlns:inkml="http://www.w3.org/2003/InkML" xml:id="stk74" contextRef="#ctx0" brushRef="#br1">38422 13857 0</inkml:trace>
    </iact:actionData>
  </iact:action>
  <iact:action type="remove" startTime="370659">
    <iact:property name="style" value="instant"/>
    <iact:actionData xml:id="d101" ref="#d36"/>
  </iact:action>
  <iact:action type="add" startTime="370678">
    <iact:property name="dataType" value="strokeEraser"/>
    <iact:actionData xml:id="d102">
      <inkml:trace xmlns:inkml="http://www.w3.org/2003/InkML" xml:id="stk75" contextRef="#ctx0" brushRef="#br1">22845 15934 0</inkml:trace>
    </iact:actionData>
  </iact:action>
  <iact:action type="remove" startTime="371427">
    <iact:property name="style" value="instant"/>
    <iact:actionData xml:id="d103" ref="#d35"/>
  </iact:action>
  <iact:action type="add" startTime="371445">
    <iact:property name="dataType" value="strokeEraser"/>
    <iact:actionData xml:id="d104">
      <inkml:trace xmlns:inkml="http://www.w3.org/2003/InkML" xml:id="stk76" contextRef="#ctx0" brushRef="#br1">15860 16076 0</inkml:trace>
    </iact:actionData>
  </iact:action>
  <iact:action type="remove" startTime="371859">
    <iact:property name="style" value="instant"/>
    <iact:actionData xml:id="d105" ref="#d34"/>
  </iact:action>
  <iact:action type="add" startTime="371877">
    <iact:property name="dataType" value="strokeEraser"/>
    <iact:actionData xml:id="d106">
      <inkml:trace xmlns:inkml="http://www.w3.org/2003/InkML" xml:id="stk77" contextRef="#ctx0" brushRef="#br1">11139 15981 0,'0'-23'26</inkml:trace>
    </iact:actionData>
  </iact:action>
  <iact:action type="remove" startTime="372982">
    <iact:property name="style" value="instant"/>
    <iact:actionData xml:id="d107" ref="#d37"/>
  </iact:action>
  <iact:action type="add" startTime="373009">
    <iact:property name="dataType" value="strokeEraser"/>
    <iact:actionData xml:id="d108">
      <inkml:trace xmlns:inkml="http://www.w3.org/2003/InkML" xml:id="stk78" contextRef="#ctx0" brushRef="#br1">13877 18271 0,'24'0'79</inkml:trace>
    </iact:actionData>
  </iact:action>
  <iact:action type="remove" startTime="373765">
    <iact:property name="style" value="instant"/>
    <iact:actionData xml:id="d109" ref="#d38"/>
  </iact:action>
  <iact:action type="add" startTime="373793">
    <iact:property name="dataType" value="strokeEraser"/>
    <iact:actionData xml:id="d110">
      <inkml:trace xmlns:inkml="http://www.w3.org/2003/InkML" xml:id="stk79" contextRef="#ctx0" brushRef="#br1">18125 18295 0</inkml:trace>
    </iact:actionData>
  </iact:action>
  <iact:action type="remove" startTime="374435">
    <iact:property name="style" value="instant"/>
    <iact:actionData xml:id="d111" ref="#d39"/>
  </iact:action>
  <iact:action type="add" startTime="374450">
    <iact:property name="dataType" value="strokeEraser"/>
    <iact:actionData xml:id="d112">
      <inkml:trace xmlns:inkml="http://www.w3.org/2003/InkML" xml:id="stk80" contextRef="#ctx0" brushRef="#br1">14467 18861 0</inkml:trace>
    </iact:actionData>
  </iact:action>
  <iact:action type="remove" startTime="375067">
    <iact:property name="style" value="instant"/>
    <iact:actionData xml:id="d113" ref="#d40"/>
  </iact:action>
  <iact:action type="add" startTime="375079">
    <iact:property name="dataType" value="strokeEraser"/>
    <iact:actionData xml:id="d114">
      <inkml:trace xmlns:inkml="http://www.w3.org/2003/InkML" xml:id="stk81" contextRef="#ctx0" brushRef="#br1">15624 19711 0,'0'0'13,"23"0"8,1 0-7</inkml:trace>
    </iact:actionData>
  </iact:action>
  <iact:action type="remove" startTime="375735">
    <iact:property name="style" value="instant"/>
    <iact:actionData xml:id="d115" ref="#d41"/>
    <iact:actionData xml:id="d116" ref="#d42"/>
  </iact:action>
  <iact:action type="add" startTime="375747">
    <iact:property name="dataType" value="strokeEraser"/>
    <iact:actionData xml:id="d117">
      <inkml:trace xmlns:inkml="http://www.w3.org/2003/InkML" xml:id="stk82" contextRef="#ctx0" brushRef="#br1">22963 19569 0</inkml:trace>
    </iact:actionData>
  </iact:action>
  <iact:action type="remove" startTime="376670">
    <iact:property name="style" value="instant"/>
    <iact:actionData xml:id="d118" ref="#d26"/>
    <iact:actionData xml:id="d119" ref="#d27"/>
  </iact:action>
  <iact:action type="add" startTime="376693">
    <iact:property name="dataType" value="strokeEraser"/>
    <iact:actionData xml:id="d120">
      <inkml:trace xmlns:inkml="http://www.w3.org/2003/InkML" xml:id="stk83" contextRef="#ctx0" brushRef="#br1">36227 17586 0</inkml:trace>
    </iact:actionData>
  </iact:action>
  <iact:action type="add" startTime="377620">
    <iact:property name="dataType" value="strokeEraser"/>
    <iact:actionData xml:id="d121">
      <inkml:trace xmlns:inkml="http://www.w3.org/2003/InkML" xml:id="stk84" contextRef="#ctx0" brushRef="#br1">35117 18885 0</inkml:trace>
    </iact:actionData>
  </iact:action>
  <iact:action type="remove" startTime="378035">
    <iact:property name="style" value="instant"/>
    <iact:actionData xml:id="d122" ref="#d10"/>
  </iact:action>
  <iact:action type="add" startTime="378042">
    <iact:property name="dataType" value="strokeEraser"/>
    <iact:actionData xml:id="d123">
      <inkml:trace xmlns:inkml="http://www.w3.org/2003/InkML" xml:id="stk85" contextRef="#ctx0" brushRef="#br1">34740 19097 0</inkml:trace>
    </iact:actionData>
  </iact:action>
  <iact:action type="remove" startTime="378611">
    <iact:property name="style" value="instant"/>
    <iact:actionData xml:id="d124" ref="#d19"/>
  </iact:action>
  <iact:action type="add" startTime="378616">
    <iact:property name="dataType" value="strokeEraser"/>
    <iact:actionData xml:id="d125">
      <inkml:trace xmlns:inkml="http://www.w3.org/2003/InkML" xml:id="stk86" contextRef="#ctx0" brushRef="#br1">33017 19758 0</inkml:trace>
    </iact:actionData>
  </iact:action>
  <iact:action type="remove" startTime="381179">
    <iact:property name="style" value="instant"/>
    <iact:actionData xml:id="d126" ref="#d11"/>
  </iact:action>
  <iact:action type="add" startTime="381183">
    <iact:property name="dataType" value="strokeEraser"/>
    <iact:actionData xml:id="d127">
      <inkml:trace xmlns:inkml="http://www.w3.org/2003/InkML" xml:id="stk87" contextRef="#ctx0" brushRef="#br1">35826 20372 0,'-24'0'8,"48"0"64</inkml:trace>
    </iact:actionData>
  </iact:action>
  <iact:action type="add" startTime="381492">
    <iact:property name="dataType" value="strokeEraser"/>
    <iact:actionData xml:id="d128">
      <inkml:trace xmlns:inkml="http://www.w3.org/2003/InkML" xml:id="stk88" contextRef="#ctx0" brushRef="#br1">37336 20372 0</inkml:trace>
    </iact:actionData>
  </iact:action>
  <iact:action type="remove" startTime="381802">
    <iact:property name="style" value="instant"/>
    <iact:actionData xml:id="d129" ref="#d12"/>
  </iact:action>
  <iact:action type="add" startTime="381808">
    <iact:property name="dataType" value="strokeEraser"/>
    <iact:actionData xml:id="d130">
      <inkml:trace xmlns:inkml="http://www.w3.org/2003/InkML" xml:id="stk89" contextRef="#ctx0" brushRef="#br1">36746 20419 0</inkml:trace>
    </iact:actionData>
  </iact:action>
  <iact:action type="remove" startTime="382158">
    <iact:property name="style" value="instant"/>
    <iact:actionData xml:id="d131" ref="#d13"/>
  </iact:action>
  <iact:action type="add" startTime="382178">
    <iact:property name="dataType" value="strokeEraser"/>
    <iact:actionData xml:id="d132">
      <inkml:trace xmlns:inkml="http://www.w3.org/2003/InkML" xml:id="stk90" contextRef="#ctx0" brushRef="#br1">36321 21340 0</inkml:trace>
    </iact:actionData>
  </iact:action>
  <iact:action type="add" startTime="382478">
    <iact:property name="dataType" value="strokeEraser"/>
    <iact:actionData xml:id="d133">
      <inkml:trace xmlns:inkml="http://www.w3.org/2003/InkML" xml:id="stk91" contextRef="#ctx0" brushRef="#br1">36250 21717 0</inkml:trace>
    </iact:actionData>
  </iact:action>
  <iact:action type="remove" startTime="382733">
    <iact:property name="style" value="instant"/>
    <iact:actionData xml:id="d134" ref="#d14"/>
  </iact:action>
  <iact:action type="add" startTime="382745">
    <iact:property name="dataType" value="strokeEraser"/>
    <iact:actionData xml:id="d135">
      <inkml:trace xmlns:inkml="http://www.w3.org/2003/InkML" xml:id="stk92" contextRef="#ctx0" brushRef="#br1">36227 21954 0</inkml:trace>
    </iact:actionData>
  </iact:action>
  <iact:action type="remove" startTime="391059">
    <iact:property name="style" value="instant"/>
    <iact:actionData xml:id="d136" ref="#d15"/>
    <iact:actionData xml:id="d137" ref="#d17"/>
  </iact:action>
  <iact:action type="add" startTime="391063">
    <iact:property name="dataType" value="strokeEraser"/>
    <iact:actionData xml:id="d138">
      <inkml:trace xmlns:inkml="http://www.w3.org/2003/InkML" xml:id="stk93" contextRef="#ctx0" brushRef="#br1">32923 21104 0</inkml:trace>
    </iact:actionData>
  </iact:action>
  <iact:action type="remove" startTime="391654">
    <iact:property name="style" value="instant"/>
    <iact:actionData xml:id="d139" ref="#d16"/>
  </iact:action>
  <iact:action type="add" startTime="391663">
    <iact:property name="dataType" value="strokeEraser"/>
    <iact:actionData xml:id="d140">
      <inkml:trace xmlns:inkml="http://www.w3.org/2003/InkML" xml:id="stk94" contextRef="#ctx0" brushRef="#br1">32026 21151 0</inkml:trace>
    </iact:actionData>
  </iact:action>
  <iact:action type="remove" startTime="392451">
    <iact:property name="style" value="instant"/>
    <iact:actionData xml:id="d141" ref="#d18"/>
  </iact:action>
  <iact:action type="add" startTime="392455">
    <iact:property name="dataType" value="strokeEraser"/>
    <iact:actionData xml:id="d142">
      <inkml:trace xmlns:inkml="http://www.w3.org/2003/InkML" xml:id="stk95" contextRef="#ctx0" brushRef="#br1">32852 21741 0</inkml:trace>
    </iact:actionData>
  </iact:action>
  <iact:action type="remove" startTime="394702">
    <iact:property name="style" value="instant"/>
    <iact:actionData xml:id="d143" ref="#d47"/>
  </iact:action>
  <iact:action type="add" startTime="394706">
    <iact:property name="dataType" value="strokeEraser"/>
    <iact:actionData xml:id="d144">
      <inkml:trace xmlns:inkml="http://www.w3.org/2003/InkML" xml:id="stk96" contextRef="#ctx0" brushRef="#br1">14184 21741 0</inkml:trace>
    </iact:actionData>
  </iact:action>
  <iact:action type="add" startTime="395875">
    <iact:property name="dataType"/>
    <iact:actionData xml:id="d145">
      <inkml:trace xmlns:inkml="http://www.w3.org/2003/InkML" xml:id="stk97" contextRef="#ctx0" brushRef="#br0">23105 18153 0,'0'0'0,"-23"0"9,-1 0-2,-23-47 2,23 23 5,-47 0-3,24 1-10,-71-24 5,-23-1 1,-1 1 2,-23 24-1,-24 23 5,-23-71-8,23 71-2,-47 0 5,-47-24 0,47 24 2,-48 0-4,48 0 4,0 0-3,48 0 2,-25 0-2,24 0 2,24 0-2,-24 0 0,24 0 2,0 0-2,-24 0 1,71 0 2,-23 0 2,23 0-6,23 0 0,24 0 3,-23 24-2,0-24-1,-24 23 4,23-23-4,-23 24 5,0 0 1,24-24-4,-24 70-6,-47-46 8,94 47-5,-24-48 6,1 1-6,47 23 6,-24 0-6,47 1 6,-23-25-6,24 1 3,-1 23 2,24 0 6,0 0-8,0 1 10,24-25-2,-24 1-10,70 23 3,-22-23-4,-1-1 4,47-23-2,1 24 4,70-24-6,0 0 3,-23 0 0,70 0 0,-23 0 0,23 0 0,48 0 0,-24 0 0,0 0 0,-24 0 0,24 0 0,0 0 2,-47 0-2,23 0 0,-70 0 1,70 0-4,-23 0 7,-71 0-8,95 0 7,-48 0-4,-24 0-1,1-24 2,-24 24 3,47-23-6,-70 23 6,23 0-6,0 0 5,0 0-4,0 0 2,0 0 1,23 0-1,1 0-1,-48 0 1,24 0 0,-23 0 2,-25-24-2,1 24-2,0 0 5,-24 0-6,-23-47 7,23 47-8,-23 0 8,-24-24 4,0 1 12,0-1-20,0 0 8,0 1 2,0-1-10,-24 1-2,24-1 10,0 0-6</inkml:trace>
    </iact:actionData>
  </iact:action>
  <iact:action type="remove" startTime="405606">
    <iact:property name="style" value="instant"/>
    <iact:actionData xml:id="d146" ref="#d145"/>
  </iact:action>
  <iact:action type="add" startTime="405608">
    <iact:property name="dataType" value="strokeEraser"/>
    <iact:actionData xml:id="d147">
      <inkml:trace xmlns:inkml="http://www.w3.org/2003/InkML" xml:id="stk98" contextRef="#ctx0" brushRef="#br1">25040 21505 0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15:33:00.88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8819" units="cm"/>
      <inkml:brushProperty name="height" value="0.35278" units="cm"/>
      <inkml:brushProperty name="color" value="#00B050"/>
      <inkml:brushProperty name="tip" value="rectangle"/>
      <inkml:brushProperty name="rasterOp" value="maskPen"/>
    </inkml:brush>
    <inkml:brush xml:id="br2">
      <inkml:brushProperty name="width" value="0.055" units="cm"/>
      <inkml:brushProperty name="height" value="0.055" units="cm"/>
    </inkml:brush>
  </inkml:definitions>
  <iact:action type="add" startTime="8421">
    <iact:property name="dataType"/>
    <iact:actionData xml:id="d0">
      <inkml:trace xmlns:inkml="http://www.w3.org/2003/InkML" xml:id="stk0" contextRef="#ctx0" brushRef="#br0">2927 3399 0,'0'0'3,"-24"47"2,1 0 3,-1 1 1,-23 23-1,0 23-1,-24 0 1,-47 48 0,23 0 0,1-24-2,0 23 4,-24-46-3,70-24 2,-46 23-1,0 0-1,23-23 2,24-47-3,-24 23 4,24 0-3,47-23 2</inkml:trace>
    </iact:actionData>
  </iact:action>
  <iact:action type="add" startTime="8939">
    <iact:property name="dataType"/>
    <iact:actionData xml:id="d1">
      <inkml:trace xmlns:inkml="http://www.w3.org/2003/InkML" xml:id="stk1" contextRef="#ctx0" brushRef="#br0">1770 3659 0,'24'0'25,"0"0"14,-1 0-31,24 0 8,-23 0-9,47 47 2,70 0-2,-46 71 2,-1-23-1,48 23 0,-1 23 3,-23 1-3,24 0-1,0-24 0,-72 23 0,25 1 1,-24-48 1,-24 48-2,0-48 0,0-46 3,0 22-3,-23-22 1,0-1 0</inkml:trace>
    </iact:actionData>
  </iact:action>
  <iact:action type="add" startTime="13669">
    <iact:property name="dataType"/>
    <iact:actionData xml:id="d2">
      <inkml:trace xmlns:inkml="http://www.w3.org/2003/InkML" xml:id="stk2" contextRef="#ctx0" brushRef="#br0">1700 4910 0,'23'0'32,"1"0"-25,47 0 3,-24 0-3,0 23 0,0-23 1,24 0 0,-47 0 0,46 0-1,-22 0 1,-25 24 2,1-24-1,-1 24 1,1-24-5,0 0 11,-1 0-9,1 0 3,23 0-3,-23-24 8,23 0-6,-47 1-1,47-1 1,-23 1-3,-1-25 5,-23 25-6,24-24 4,-1 23-2,1-23 0,0 0 3,-24 23-3,0-23 2,0 0-2,23 23 1,-23-23-1,24 0 4,-1 23-5,-23-47 3,24 24-1,-24 23 1,0-23-3,0-24 4,0 48-4,0-25 4,24 1-4,-1 24 3,-23-1-1,0 0 1,0 1 6,0-24-9,0 23 11,0 0-9,0 1 8,0-1-8,0 1 1,0-1-3,-23 0 3,23 1-2,-24 23 3,24-47-2,0 23-1,-24 0 3,1 1-5,-1-1 6,1 0-4,-1-23 2,-23 24-4,47-1 5,-24 24-3,-23 0 2,47-24-2,-24 24 1,1 0 0,-1 0 1,-23-23-2,0 23 2,23 0-2,-23 0 1,23 0 1,-23 0-1,-24 0 0,24 0-2,-24 0 4,1 0-3,46 0 1,-47 23 0,0 1 2,48-24-4,-24 24 5,-48 23-5,48-47 3,-24 23-2,24 25 1,0-25 0,-24 25-2,24-1 4,23-24-1,1 1-2,-25 23 1,48 0 0,-23-23-2,23 47 4,0-24-2,-24-23-1,24 23 2,0 0-2,0-23 1,0 23 0,0-24 9,24 25-10,-1-25 3,-23 1-4,48 23 4,-25-23-4,48-1 3,-47 25-3,46-1 2,1 24 2,0-24-1,-47 0-2,-1 0-1,24-23 4,1 23-2,-1-23 0,-24-1 1,25-23-4,-1 47 3,24-47 2,-24 24-1,24 0-3,-1-1 4,-22-23-3,22 24 2,1-1-1,0-23-1,-47 0 2,46 24-3,1-24 3,-24 0-1,1 0 0,-25 0 0,1 24 1,23-24-2,0 0 8,0 0-6,-23 0-2,23 0 2,-23 0-2,23 0 1,0 0 0,-23-24 9,-1 0-11,1 1 2,23-1 1,24-47-3,-24 1 3,0 22 0,1-22-2,-48 22 2,47 1-2,-24-24 2,1 24-2,0 0 3,-1 23-4,-23-23 2,0 23 0,0-23-1,0 24 3,0-48-4,0 47 3,0-23-1,0 0 0,0 23-1,0-23 1,0 0 1,0 23-1,0-23 0,0 23-1,0 1 2,0-24-1,-23 47 1,-1-48-2,0 1 0,-23 0 10,24 47-9,23-47 2,-48 23-2,25 0-2,-1 1 5,-23-1-5,0 24 1,47-23 2,-24-25-2,1 48 1,23-23 0,-48 23 1,25-47-1,-24 47 0,-1-24 0,1 24 0,24 0-2,-48-47 3,24 47-1,-24-24-1,47 24 2,-47 0-1,48 0 0,-1 0 0,-23 0-1,-24 0 3,0 0-3,1 0 3,22 0-4,-22 24 2,-25-1-1,24-23 1,24 24 1,-24 0-2,24-1 1,-47 1 1,47 23-1,23-23 0,-47 23 0,-23 0-1,23-23 1,24-1 0,0 25 0,47-25 0,-48-23 1,25 24-1,23-1 0,-24 1 0,1 0 1,-1 23-2,24-24 2,-47 48-2,47-24 1,-71 24 0,47-71 0,1 71 0,-1-24-1,24-23 2,0 23-2,-23-23 2,23-1-1,0 24 0,0-23-1,0 23 2,0-23-2,0 0 2,0-1-2,0 1 1,0-1 1,0 25-1,23-25 9,-23 1-10,24-24 2,-1 23 343,1-23-344,0 0 1,23 0-1,0 0-2,0 24 2,0 0 1,1-1-2,-1-23 1,-24 24 0,48-24 1,-47 23-3,-1-23 3,25 0-2,-1 24 2,0 0 10,-23-24-12,-1 23 7,1-23-6,-1 0 2,1 24-4,0-24 2,-1 23 9,1-23-10,-1 0 3,1 24 7,0-24-12,-1 0 6,24 0 5,-47 24-11,48-24 6,-25 0-6,1 0 6,23 0-6,-23 0 3,-1 0 0,1 0 2,-1 0 6,1 0-10,0 0 12,-1 0 22,1 0-8,-1 0 136,1 0-151,0 0-10,-1 0 17,1 0-16,-1 0 0,1 0 2,0 0-4,-1 0 3,24 0-2,-23 0 10,23 0-11,0 0 11,-23 0-9,0 0-1,-1-48 1,24 25 0,1-24 1,-1-24 7,0 24-7,-23 23-1,-24 0-2,23-23 4,-23 24-3,0-1 2,24 0-3,-24 1 3,0-1-1,0 1 0,0-1 0,0 0 8,0 1 8,0-1-8,0 0-1,0 1 10,0-1-9,0 1 8,0-1-16,0 0 8,0 1 7,0-1-7,0 1 25,0-1-9,0 0-16,0 1 14,-24-1 3,24 1-17,-47-1-7,23-23-3,1 47 4,23-24-3,-71 1 3,47-1-5,1 0 6,-1 24-5,1-23 1,-1-1 2,-47 24-1,48-23 1,-1 23 13,-23-24-13,23 24 14,1 0-13,-1 0-3,0 0 9,1 0-9,-1-24 1,-23 24 9,0 0-1,0 0-8,-1 0 9,25 0-10,-24 0 8,23 0 2,0 0 105,1 0-108,23 24-4,-24 0 5,24 46-8,-23-46 3,23 23-5,0-23 4,-24 47-1,24-24 0,-24 24 1,24-48-2,0 24 1,0 1 0,0-1 0,0 24-1,24-24 2,0-23-1,-24 23-1,23 0 0,1-23 3,-24-1-3,47 24 2,-23-47-3,-24 24 4,23 0-3,24-24 3,-47 47-5,48-24 4,-25-23-1,1 24-1,-1-24 2,1 24-2,0-24 9,-1 0 489,1 0-496,-1 0 6,25 0-4,-25-24-5,48-23 1,-24 0 0,0-1 2,1-22 8,-1 46-11,-24 0 3,1-46 1,-24 46-4,0 0 3,24-23-3,-1 23 4,-23 1-4,24 23 3,-24-24-2,0 1 3,0-25 6,0 25-10,0-1 21,0 1-22,0-1 4,0 0 9,0 1-11,0-1 7,0 1-6,0-1 9,0 0-8,0 1-2,0-1 25,0 1-9,0-1 34,0 0-30,23 24-4,-23-23 9</inkml:trace>
    </iact:actionData>
  </iact:action>
  <iact:action type="add" startTime="29324">
    <iact:property name="dataType"/>
    <iact:actionData xml:id="d3">
      <inkml:trace xmlns:inkml="http://www.w3.org/2003/InkML" xml:id="stk3" contextRef="#ctx0" brushRef="#br1">2384 8120 0,'47'0'63,"-23"0"-55,23 0 1,0 0-2,48 0 1,23 0 0,47 0 1,24 0-1,23 0-1,24 0 2,-71 0-3,24 0 5,-71 0-3,-24 0-1,-23 0 2,0 0-2,-24 0 2,0 0-2,-23 0 2,23 0-2,-23 0 2,-1 0-2,25 0 2,-25 24-2,48-24 1,-47 0 0,23 0 0,0 0 1,0 0-2,-23 0 1,23 0 0,-23 0 0,23 0-1,-24 0 1,25 23 1,-1-23-1,-24 0 0,1 0 0,0 0-1,-1 0 41,1 0-31,-1 0-8,1 0 15,0 0-16</inkml:trace>
    </iact:actionData>
  </iact:action>
  <iact:action type="add" startTime="30803">
    <iact:property name="dataType"/>
    <iact:actionData xml:id="d4">
      <inkml:trace xmlns:inkml="http://www.w3.org/2003/InkML" xml:id="stk4" contextRef="#ctx0" brushRef="#br1">2478 9584 0,'24'0'65,"0"23"-57,23-23 7,-24 0-5,25 24-4,22-24 3,25 0-3,-48 0 5,24 24-5,23-1 4,1-23-4,-48 0 1,47 0 2,-23 0-2,-24 0 2,24 0-2,-24 0 2,0 0-2,1 0 1,22 0 0,-22 0 8,-1 0-8,0 24 1,0-24-2,-23 0 2,23 0-2,0 0 2,0 0 1,1 0-4,-25 0 4,1 23-4,23-23 6,-23 0 3,-1 0-8,1 0 1,-1 0 6,1 0-4,23 0 4,-23 0-4,-1 0-4,25 0 3,-25 0 8,1 0-11,-1 0 3</inkml:trace>
    </iact:actionData>
  </iact:action>
  <iact:action type="add" startTime="33987">
    <iact:property name="dataType"/>
    <iact:actionData xml:id="d5">
      <inkml:trace xmlns:inkml="http://www.w3.org/2003/InkML" xml:id="stk5" contextRef="#ctx0" brushRef="#br1">2667 11496 0,'24'0'58,"23"24"-52,24-24 4,-48 0-3,95 0 2,-23 0-3,-1 0 3,24 0 0,-71 0-2,71 0 2,-23 0-1,23 0 0,-24 0-1,-47 0 3,24 23-3,24-23 1,-25 0 0,-22 0 0,22 24-1,1-24 0,-24 0 3,1 0-1,-25 0-3,1 0 2,23 0 1</inkml:trace>
    </iact:actionData>
  </iact:action>
  <iact:action type="add" startTime="40060">
    <iact:property name="dataType"/>
    <iact:actionData xml:id="d6">
      <inkml:trace xmlns:inkml="http://www.w3.org/2003/InkML" xml:id="stk6" contextRef="#ctx0" brushRef="#br1">17512 8309 0,'0'0'1,"24"0"4,23 0 4,-24 0-1,72 0 1,-48 0-2,24 0 2,0 24-1,23-24 1,0 0-2,-23 0 0,0 0 3,23 0-2,1 23 0,46-23 0,-46 0 0,-1 0-1,-70 0 2,70 0-1,-23 0 0,23 0-1,-23 0 2,0 0-1,23 0 0,-23 0 0,24 0-1,-1 0 1,0 0 1,-23 0-3,24 24 2,-25-24 1,25 0-2,-24 0 2,23 0 0,24 0-3,0 0 3,0 0 0,94 0-2,-46 0 2,-25 0-1,72 0 1,23 0-3,-48 0 4,-22 0-5,70 0 3,-71 0 2,24 0-2,23 0 0,24 0 0,-47 0 0,-24 0-1,24 0 1,23 0-1,-70 0 3,23 0-2,-47 0 0,47 0-2,-47 0 4,24 0-2,-24 0-1,23 0 0,-46 0 3,23 0-2,-24 0 0,24 0 0,0 0 0,-23 0-1,-1 0 3,24 0-4,-24 0 1,-23 0 2,47 0 1,-23 0-4,-1 0 1,-23 0 3,47 0-2,-24 0-1,-23 0 2,23 0-1,-23 0 0,0 0 0,0 0-1,-48 0 2,48 0-2,-24 0 1,-23 0 1,23 0-3,-23 0 4,23 0-2,-23 0-1,23 0 8,-23 0-2,-1 0-7,1 0 3,-1 0-2,1 0 3,0 0-4,-1 0 4,1 0-6,23 0 7,-23 0-6,-1 0 4,1 0-3,-1 0 3,25 0-1,22 0 0,-22 0 1,-25 0-1,24 0-1,1 0 1,-25 0 16,-46 0 150,-25 0-166,25 0 1,-48-24-1</inkml:trace>
    </iact:actionData>
  </iact:action>
  <iact:action type="add" startTime="42203">
    <iact:property name="dataType"/>
    <iact:actionData xml:id="d7">
      <inkml:trace xmlns:inkml="http://www.w3.org/2003/InkML" xml:id="stk7" contextRef="#ctx0" brushRef="#br1">11753 8923 0,'48'0'41,"46"0"-26,-47 0-7,48 0 0,23 0 0,-24 23 0,71-23 1,0 48 0,48-1-3,-72-47 1,72 0 3,-48 0-4,24 23 4,-24-23-2,24 0-1,-24 0 2,0 48-1,-47-48 0,95 0 1,-72 0-4,1 0 8,47 0-5,-24 0 1,-47 0-3,0 0 1,0 0 0,0 0 0,23-24 0,-23 24 3,0 0-3,0 0 0,24 0 2,-24 0-1,24 0 1,23 0-2,0 0 1,0 0-1,1 0 1,-25 0 0,24 0 1,48 0-2,-72 0 3,25 0-4,46 0 4,-70 0-3,23 0 3,0 0-4,24 0 6,-24 0-5,0 0 2,0-24-3,1 24-1,-25 0 4,1 0-2,-71 0 1,-1 0 0,1 0 1,-47 0-2,23 0 1,-23 0 1,-1 0 6,1 0-6,-1 0-1,1 0 40</inkml:trace>
    </iact:actionData>
  </iact:action>
  <iact:action type="add" startTime="45931">
    <iact:property name="dataType"/>
    <iact:actionData xml:id="d8">
      <inkml:trace xmlns:inkml="http://www.w3.org/2003/InkML" xml:id="stk8" contextRef="#ctx0" brushRef="#br1">14279 9867 0,'0'0'1,"23"0"5,1 0 4,47 0 0,-24 0-4,24 0 5,-1 0-5,48 0 1,-70 0 1,46 0-1,0 0 3,1 0-3,-24 0 2,-1 0-3,25 0 2,-24 0 0,-1 0 2,25 0-5,-24 0 4,-24 0-1,47 0 1,-23 0-2,-24 0 1,48 0 0,-1 0 1,-23 0-2,23 0 2,24 0-2,0 0 2,24 0-1,-24 0-1,0 0 1,0 0 0,47 0 1,0 0-1,-94 0 1,47 24-2,24-24 2,-24 0-2,-47 0 2,23 0-2,24 0 2,0 0-1,47 0-3,-47 0 5,-23 0-2,-1 0-1,24 0 2,-24 0-1,-46 0 0,46 0-2,-23 0 4,0 0-3,47 0 2,-24 0-3,0 0 3,24 0 0,-23 23-1,-24-23 1,47 0-2,-24 0 2,24 0-2,-24 0 2,1 0-2,-24 0 0,47 0 2,-48 0-2,25 0 0,-1 0 2,-23 0-1,23 0 0,-23 0 0,0 0 1,-24 0-1,48 0 0,-48 0 0,24 0 0,-1 0 0,-22 0 1,22 0-2,1 0 0,-47 0 2,23 0-1,0 0 1,-23 0-2,-1 0 2,1 0-2,23 0 2,0 0-2,-23 0 4,47 0-4,0 0 2,-24 0-2,24 0-2,23 0 5,-23 0-4,47 0 4,-24 0-2,1 0 0,-1 0 0,-23 0 0,23 0 0,-23 0 0,47 0 0,-24 0-2,-23 0 2,47 0 2,-23 0-2,-1 0 1,24 0-2,24 0 1,-48 0 0,24 0 1,-24 0-2,1 0 2,-24 0-2,23 0 2,0 0-4,1 0 3,23 0 2,-24 0-1,-23 0-2,23 0 1,1 0 0,-1 0 0,-47 0-2,24 0 4,-24 0-4,-23 0 4,23 0-3,-23 0 15,-1 0 54,1 0-47,0 0 6,-1 0-27,1 0 7,-1 0-7,25 0-1,-25 0 1,24 0 0,-23 0 0,23 0 0,-23 0-2,-1 0 5,1 0-4,0 0 18,-1 0 6,1 0-14,-1 0 5,1 0-7,0 0 2,-1 0-7,1 0-2,-1 0 8,1 0-10,0 0 12,-1 0-10,1 0 8</inkml:trace>
    </iact:actionData>
  </iact:action>
  <iact:action type="add" startTime="49238">
    <iact:property name="dataType"/>
    <iact:actionData xml:id="d9">
      <inkml:trace xmlns:inkml="http://www.w3.org/2003/InkML" xml:id="stk9" contextRef="#ctx0" brushRef="#br1">11517 10552 0,'0'0'5,"24"0"-2,70 0 3,-23 0 2,24 0-1,-25 0 3,96 23-3,-48-23 0,-24 0 1,24 0 0,0 0 0,-47 0-1,0 0 2,-1 0-1,1 0 0,-47 0 0,47 0 1,-1 0-2,-22 0 2,-1 0-1,24 0 1,-24 0-1,24 0 0,-1 0 0,48 0 2,-47 0-6,47 0 7,24 0-6,-71 0 6,94 0-5,-24 0 0,25 0 3,46 0-2,-47 0 2,-23 0-1,23 0 0,0 0 1,0 0-1,-47 0-1,48 0 0,-48 0 2,47 0-1,-24 0-1,1 0 3,0 0-4,23 0 5,47 24-4,-46-24 2,22 0-4,-22 0 6,22 0-5,-22 0 5,-48 0-6,47 0 6,-47 0-6,-24 0 3,1 23 1,-25-23-2,25 0 1,-24 0 0,-24 0 0,47 24 0,1-24 0,-25 0 0,1 0 0,24 0-1,-25 0 2,-22 0-1,-1 0 0,24 0 0,-1 0 2,1 0-4,24 0 2,-1 0 0,-23 0 2,23 0-4,1 0 5,-72 0-7,72 0 8,-1 0-8,-23 0 5,-24 0-1,47 0 2,-23 0-5,-24 0 3,24 0 0,24 0 1,-48 24 0,24-24-1,-1 0 1,25 0-4,-48 0 4,24 0 0,0 0-1,-48 23-1,24-23 2,-23 0-2,23 0 3,24 0-4,-47 0 5,23 0-6,-24 0 6,1 0-6,23 0 2,-23 0 2,-1 0 2,25 0-5,-25 0 1,1 0 1,-1 0 0,1 0-1,0 0 2,-1 0-2,1 0 3,-1 0-3,1 0 10,0 0-11,-1 0 5,1 0-5,-1 0 9,1 0-5,0 0 13,-1 0-13,1 0 22,-1 24-14,1-24-3,0 0-8,-1 0 1,1 0 7,-1 0-6,1 0-1,0 0 14,-1 0-14,1 0 8,-1 0-5,1 0-6,23 0 13,0 0-8,-23 0 2,0 0-2,-1 0 6,1 0-10,-1 0 4,1 0 6,0 0-8,-1 0 0,24 0 0,1 0 9,-25 0-10,1 0 1,-1 0 0,1 0 0,0 0 0,-1 0-1,24 0 9,-23 0-6,0 0-3,-1 0 1,1 0-1,23 0 2,-23 0-3,-1 0 2,24 0 1,-23 0-1,0 0 0,-1 0-2,1 0 3,23 0 0,24 0-1,-48 0-1,25 0 2,-1 0-1,24 0 0,-24 0-1,0 0 2,24 0-1,0 0 0,-48 0 0,24 0-1,24 0 2,-47 0 0,23 0-2,24 0 2,-24 0-2,0 0 2,-23 0-4,47 0 5,-24 0-3,-24 0 2,48 0-2,-24 0 1,1 0 0,-25 0 1,1 0 0,-1 0-2,25 0 0,-25 0 0,24 0 3,-23 0-2,0 0 0,23 0 0,-24 0 1,25 0-2,-25 0 0,1 0 3,23 0-1,0 0 6,-23 0-10,-1 0 6,25 0-4,-25 0 3,24 0-5,-23 0 3,0 0 1,-1 0-2,1 0 2,-1 0-1,25 0 0,-25 0 7,24 0-6,-23 0-1,23 0-1,0 0 9,1 0-8,-1 0-1,0 0 3,0 24-3,0-24 2,24 0-2,0 0 2,-47 0-3,46 0 5,-22 0-5,22 0 1,1 0 2,-24 0-1,24 0 0,0 0 0,-47 0 0,70 0-1,-47 0 2,0 0-2,24 0 3,-24 0-3,1 0 1,-1 0-1,24 23 2,-24-23-2,0 0 3,0 0-4,-23 0 3,47 0-2,-48 0 3,24 0-3,-23 0 3,23 0 6,-23 0-3,23 0 5,-23 0-11,-1 0 25,1 0-25,0 0 9,-1 0 25,1 0 127</inkml:trace>
    </iact:actionData>
  </iact:action>
  <iact:action type="add" startTime="56804">
    <iact:property name="dataType"/>
    <iact:actionData xml:id="d10">
      <inkml:trace xmlns:inkml="http://www.w3.org/2003/InkML" xml:id="stk10" contextRef="#ctx0" brushRef="#br0">17205 11543 0,'47'-23'39,"24"23"-32,24 0 3,-1 0-3,24 0 2,0 0-3,47 0 5,-47 0-5,47 0 3,-47 0-1,0 0-1,0 0 2,-23 0-2,23 0 2,-24 0-1,-23 0 0,23 0 0,-23 0 0,-24 0-1,48 0 2,-1 0-2,-23 0 2,0 0-1,23 0 0,-23 0 0,47 0 0,-47 0-2,23 0 4,1 0-3,-1 0 2,48 0-3,-24 0 4,0 0-4,0 0 4,23 0-4,-70 0 3,23 0-1,1 0-1,23 0 2,-47 0-2,-1 23 2,48-23-2,-47 0 2,0 0-2,47 0 2,0 0-1,-47 0-1,23 0 1,24 0 1,-23 0-2,-25 0 1,1 0 0,24 0 2,-48 0-3,-24 0 2,25 0-3,-1 0 4,-24 0 4,1 0-6,0 0 43,-1 0-36,1 0 0</inkml:trace>
    </iact:actionData>
  </iact:action>
  <iact:action type="add" startTime="59756">
    <iact:property name="dataType"/>
    <iact:actionData xml:id="d11">
      <inkml:trace xmlns:inkml="http://www.w3.org/2003/InkML" xml:id="stk11" contextRef="#ctx0" brushRef="#br1">23554 11614 0,'23'0'42,"24"0"-28,1 0-5,-1 0-3,0 0 2,24 0 0,0 0-1,70 0 3,-23 0-3,-47 0 2,47 0-2,24 0 3,-24 0-4,-71 0 4,71 0-3,-24 24 0,1-24 2,-1 0-3,-23 0 3,23 0-2,-23 0 1,47 0 0,47 0 1,-47 0-1,0 0 0,47 0 0,-47 0-1,-23 0 2,-24 0-1,23 0 0,-47 0 0,0 0 0,1 0 0,-25 0 0</inkml:trace>
    </iact:actionData>
  </iact:action>
  <iact:action type="remove" startTime="68191">
    <iact:property name="style" value="instant"/>
    <iact:actionData xml:id="d12" ref="#d5"/>
  </iact:action>
  <iact:action type="add" startTime="68215">
    <iact:property name="dataType" value="strokeEraser"/>
    <iact:actionData xml:id="d13">
      <inkml:trace xmlns:inkml="http://www.w3.org/2003/InkML" xml:id="stk12" contextRef="#ctx0" brushRef="#br2">9912 15297 0</inkml:trace>
    </iact:actionData>
  </iact:action>
  <iact:action type="remove" startTime="68932">
    <iact:property name="style" value="instant"/>
    <iact:actionData xml:id="d14" ref="#d4"/>
  </iact:action>
  <iact:action type="add" startTime="68940">
    <iact:property name="dataType" value="strokeEraser"/>
    <iact:actionData xml:id="d15">
      <inkml:trace xmlns:inkml="http://www.w3.org/2003/InkML" xml:id="stk13" contextRef="#ctx0" brushRef="#br2">9511 13455 0,'24'-23'79,"-24"-1"-70</inkml:trace>
    </iact:actionData>
  </iact:action>
  <iact:action type="remove" startTime="69435">
    <iact:property name="style" value="instant"/>
    <iact:actionData xml:id="d16" ref="#d3"/>
  </iact:action>
  <iact:action type="add" startTime="69445">
    <iact:property name="dataType" value="strokeEraser"/>
    <iact:actionData xml:id="d17">
      <inkml:trace xmlns:inkml="http://www.w3.org/2003/InkML" xml:id="stk14" contextRef="#ctx0" brushRef="#br2">10431 11992 0</inkml:trace>
    </iact:actionData>
  </iact:action>
  <iact:action type="remove" startTime="70172">
    <iact:property name="style" value="instant"/>
    <iact:actionData xml:id="d18" ref="#d6"/>
  </iact:action>
  <iact:action type="add" startTime="70179">
    <iact:property name="dataType" value="strokeEraser"/>
    <iact:actionData xml:id="d19">
      <inkml:trace xmlns:inkml="http://www.w3.org/2003/InkML" xml:id="stk15" contextRef="#ctx0" brushRef="#br2">26173 11874 0</inkml:trace>
    </iact:actionData>
  </iact:action>
  <iact:action type="remove" startTime="70484">
    <iact:property name="style" value="instant"/>
    <iact:actionData xml:id="d20" ref="#d7"/>
  </iact:action>
  <iact:action type="add" startTime="70492">
    <iact:property name="dataType" value="strokeEraser"/>
    <iact:actionData xml:id="d21">
      <inkml:trace xmlns:inkml="http://www.w3.org/2003/InkML" xml:id="stk16" contextRef="#ctx0" brushRef="#br2">25323 12606 0</inkml:trace>
    </iact:actionData>
  </iact:action>
  <iact:action type="remove" startTime="70870">
    <iact:property name="style" value="instant"/>
    <iact:actionData xml:id="d22" ref="#d8"/>
  </iact:action>
  <iact:action type="add" startTime="70890">
    <iact:property name="dataType" value="strokeEraser"/>
    <iact:actionData xml:id="d23">
      <inkml:trace xmlns:inkml="http://www.w3.org/2003/InkML" xml:id="stk17" contextRef="#ctx0" brushRef="#br2">25418 13573 0</inkml:trace>
    </iact:actionData>
  </iact:action>
  <iact:action type="remove" startTime="71171">
    <iact:property name="style" value="instant"/>
    <iact:actionData xml:id="d24" ref="#d9"/>
  </iact:action>
  <iact:action type="add" startTime="71178">
    <iact:property name="dataType" value="strokeEraser"/>
    <iact:actionData xml:id="d25">
      <inkml:trace xmlns:inkml="http://www.w3.org/2003/InkML" xml:id="stk18" contextRef="#ctx0" brushRef="#br2">25418 14376 0</inkml:trace>
    </iact:actionData>
  </iact:action>
  <iact:action type="remove" startTime="71766">
    <iact:property name="style" value="instant"/>
    <iact:actionData xml:id="d26" ref="#d11"/>
  </iact:action>
  <iact:action type="add" startTime="71781">
    <iact:property name="dataType" value="strokeEraser"/>
    <iact:actionData xml:id="d27">
      <inkml:trace xmlns:inkml="http://www.w3.org/2003/InkML" xml:id="stk19" contextRef="#ctx0" brushRef="#br2">29925 15061 0,'-23'0'87</inkml:trace>
    </iact:actionData>
  </iact:action>
  <iact:action type="add" startTime="72339">
    <iact:property name="dataType" value="strokeEraser"/>
    <iact:actionData xml:id="d28">
      <inkml:trace xmlns:inkml="http://www.w3.org/2003/InkML" xml:id="stk20" contextRef="#ctx0" brushRef="#br2">27967 15061 0</inkml:trace>
    </iact:actionData>
  </iact:action>
  <iact:action type="add" startTime="72740">
    <iact:property name="dataType" value="strokeEraser"/>
    <iact:actionData xml:id="d29">
      <inkml:trace xmlns:inkml="http://www.w3.org/2003/InkML" xml:id="stk21" contextRef="#ctx0" brushRef="#br2">27825 15061 0,'0'23'56,"0"1"-48</inkml:trace>
    </iact:actionData>
  </iact:action>
  <iact:action type="remove" startTime="73060">
    <iact:property name="style" value="instant"/>
    <iact:actionData xml:id="d30" ref="#d10"/>
  </iact:action>
  <iact:action type="add" startTime="73063">
    <iact:property name="dataType" value="strokeEraser"/>
    <iact:actionData xml:id="d31">
      <inkml:trace xmlns:inkml="http://www.w3.org/2003/InkML" xml:id="stk22" contextRef="#ctx0" brushRef="#br2">27825 15155 0</inkml:trace>
    </iact:actionData>
  </iact:action>
  <iact:action type="remove" startTime="74454">
    <iact:property name="style" value="instant"/>
    <iact:actionData xml:id="d32" ref="#d2"/>
  </iact:action>
  <iact:action type="add" startTime="74463">
    <iact:property name="dataType" value="strokeEraser"/>
    <iact:actionData xml:id="d33">
      <inkml:trace xmlns:inkml="http://www.w3.org/2003/InkML" xml:id="stk23" contextRef="#ctx0" brushRef="#br2">8638 7743 0</inkml:trace>
    </iact:actionData>
  </iact:action>
  <iact:action type="remove" startTime="75107">
    <iact:property name="style" value="instant"/>
    <iact:actionData xml:id="d34" ref="#d1"/>
  </iact:action>
  <iact:action type="add" startTime="75110">
    <iact:property name="dataType" value="strokeEraser"/>
    <iact:actionData xml:id="d35">
      <inkml:trace xmlns:inkml="http://www.w3.org/2003/InkML" xml:id="stk24" contextRef="#ctx0" brushRef="#br2">8378 7908 0</inkml:trace>
    </iact:actionData>
  </iact:action>
  <iact:action type="add" startTime="75484">
    <iact:property name="dataType" value="strokeEraser"/>
    <iact:actionData xml:id="d36">
      <inkml:trace xmlns:inkml="http://www.w3.org/2003/InkML" xml:id="stk25" contextRef="#ctx0" brushRef="#br2">7812 7696 0</inkml:trace>
    </iact:actionData>
  </iact:action>
  <iact:action type="remove" startTime="75796">
    <iact:property name="style" value="instant"/>
    <iact:actionData xml:id="d37" ref="#d0"/>
  </iact:action>
  <iact:action type="add" startTime="75798">
    <iact:property name="dataType" value="strokeEraser"/>
    <iact:actionData xml:id="d38">
      <inkml:trace xmlns:inkml="http://www.w3.org/2003/InkML" xml:id="stk26" contextRef="#ctx0" brushRef="#br2">7977 7932 0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15:34:30.415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4287">
    <iact:property name="dataType"/>
    <iact:actionData xml:id="d0">
      <inkml:trace xmlns:inkml="http://www.w3.org/2003/InkML" xml:id="stk0" contextRef="#ctx0" brushRef="#br0">7576 3045 0,'47'0'154,"1"0"-144,46 0-4,-23 0 4,47 0-5,-24 0 4,-47 0-4,-23 0 4,0 0-1,-1 0 0,24-24 1,-23 24 14,0 0-15,-1 0-1,24 0 10,-23 0-8,0 0-2,23 0 2,0 0 7,24 0-8,-48 0-2,48 0 2,0 0 0,-24 0 0,24 0 2,0 0-3,-48 0 1,48 0-1,-47 0 1,-1 0 1,1 0-1,0 0 0,-1 0 8,1 0-8,-1 0 0,1 0 7,0 0-6,-1 0 7,1 0-7,-1 0-3,-23 24 4,24-24-3,0 0 2,-1 0-2,1 0 9,-1 0-7,1 0-2,0 0 1,-1 0 8,1 0-7,-1 0-2,1 0 10,0 0-9,-1 0 7,1 0-6,-1 0-3,1 0 12,0 0-11,-1 0 3,1 0 6,23 0-9,-23 0 8,23 0-6,-24 0-3,1 0 4,0 0-4,23 0 2,-24 0 2,1 0 14,23 0-18,-23 0 11,-1 0-11,1 0 4,0 0 14,-24 24-15,23-24 7</inkml:trace>
    </iact:actionData>
  </iact:action>
  <iact:action type="add" startTime="6902">
    <iact:property name="dataType"/>
    <iact:actionData xml:id="d1">
      <inkml:trace xmlns:inkml="http://www.w3.org/2003/InkML" xml:id="stk1" contextRef="#ctx0" brushRef="#br0">10526 3069 0,'47'0'162,"-23"0"-140,0 0-13,23 0 8,0 0-11,-23 0 3,-1 0-1,1 0-1,23 0 2,-23 0 0,-1 0-2,24 0 1,-23 0 1,23 0-2,24 0 1,-47 0 1,46 0-1,-22 0 0,-25 0 0,1 0-1,-1 0 2,1 0 6,0 0-6,-1 0-1,1 0-1,-1 0 0,1 0 18,23 0-16,0 0-2,1 0 1,-25 0 9,1 0-9,-1 0 38,25 0-4,-25 0-10,1 0-17,-1 0 2,1 0 15,0 0-24,-1 0 8,1 0-8,-1 0-1,25 0 10,-25 0-7,1 0-4,23 0 3,-23 0 6,-1 0-7,1 0 17,-1 0-10,1 0 2,0 0 14,-1 0-7,1 0 38,-1 0-43,1 0-2,0 0-13,-1 0 14,24 0 391,-23 0-404,23 0 7,-23 0-5,23 0 1,71 0 0,-24 0 1,24 0-2,0 0 1,48 0-2,-48 0 3,0 0-1,-24 0 0,0 0 0,-46 0 0,46 0 0,-23 0 0,0 0 0,-1 0-2,25 0 5,-72 0-6,25 0 5,-25 0-2,1 0 0,47 0-1,-1 0 1,-46 0 1,47 0-1,-24 0 0,0 0 0,24 0-1,0 0 2,0 0 0,23 0-1,-23 0 0,0 0 1,-1 0-1,25 0-2,-1 0 3,-23 0-2,23 0 2,1 0-4,-24 0 5,-1 0-4,25 0 4,-1 0-5,-47 0 4,48 0-1,-24 0-1,23 0 2,-23 0-1,0 0 0,-1 0 0,-22 0 0,-1 0 0,24 0 0,-1 0 8,1 0-8,-24 0 0,48 0-1,-1 0 3,24 0-2,24 0 0,0 0 0,-72 0 1,48 0-4,-23 0 7,23 0-6,0 0 4,-47 0-5,-24 0 3,24 0 1,-1 0-1,1 0-1,-24 0 0,24 0 2,0 0-1,-24 0 0,48 0-1,-25 23 1,-22-23 2,70 0-1,-24 0-3,24 0 3,-24 0 0,-23 0-2,0 0 1,0 0 0,23 0-2,-47 0 6,24 0-6,0 0 3,-47 0-3,46 0 4,-22 0-3,-1 0 2,24 0-2,-48 0 0,24 0 0,24 0 2,-47 0-1,23 0 0,0 0 0,-23 0 1,23 0-1,24 0-2,-48 0 2,48 0 1,-47 0 0,23 0-2,0 0 0,-23 0 1,70 0 1,1 0-1,-1 0 1,-23 0-3,47 0 5,-24 0-6,1 0 6,23 0-6,-48 0 3,25 0 1,-24 0-2,23 0 2,24 24-1,-24-24 1,-23 23-3,0-23 4,0 0-3,-24 0 1,24 0-1,-24 0 2,-23 0-1,23 0 0,0 0-1,-23 0 2,70 0-1,0 0 0,-46 0-1,22 0 3,1 0-3,-24 0 2,24 0-2,24 0 3,-48 0-3,47 0 0,-23 24 1,-47-24 2,46 0-3,-22 0-1,-25 0 4,48 0-3,-24 0 2,-23 24 9,23-24-14,-23 0 13,-1 0 0,1 0-8,-1 0 7,1 0-10,23 0 3,0 0-3,1 0 11,-25 0-2,1 0-2,-1 0-8,25 0 20,-25 0-12,1 0 13,-1 0-18,1 0 0,23 0 7,-23 0 1,23 23-9,-23-23 4,23 0-5,0 0 3,0 0 8,-23 0-1,-1 0-11,1 0 4,0 0 10,-1 0-15,1 0 21,-1 0-16,1 0-3,0 0 19,-1 0-9,1 0 63,-1 0-55,1 0 16</inkml:trace>
    </iact:actionData>
  </iact:action>
  <iact:action type="add" startTime="11263">
    <iact:property name="dataType"/>
    <iact:actionData xml:id="d2">
      <inkml:trace xmlns:inkml="http://www.w3.org/2003/InkML" xml:id="stk2" contextRef="#ctx0" brushRef="#br0">11635 3612 0,'24'0'82,"23"0"-73,0 0 4,-23 0-4,23 0-3,0 0 1,-23 0 2,0 0-1,-1-24 1,1 24-1,-1-24 1,1 1-2,0 23 2,-1-24-2,1 0 1,-1 24-1,1-23 10,0-24-13,23 23 7,0 0-4,-23-46-6,-1 22 9,-23 25-3,24-1 2,-24-23-2,0 0 9,0 23-8,0 1-1,0-1 9,0 0-8,0 1 0,0-24 1,-47-24-3,23 71 6,0-24-5,24-23 1,-23 0 0,-24 23 0,23-23 0,-47 0 1,71 23-3,-23 0 1,-48 24 2,47 0-1,1 0-1,-1-23 1,-23 23 1,23 0-1,1 0 0,-25 0 0,25 0 0,-1 0-1,1 23 2,-1 1-2,0-24 1,1 47 1,-1-47-2,1 24 10,23 23-10,-48 24 3,25 0-4,-1-24 1,1 0 2,-1 0-2,24-23 1,0 47 2,-24-24-3,24 24 1,0-48-1,0 25 3,0-1-4,0 0 2,0 24 2,0-48-4,0 25 2,0 23 0,24-24 2,-24 24-4,47-24 5,-23-24-6,-1-23 6,25 0-5,-1 24 4,-24-24-5,25 0 6,-25 0-4,1 0 9,-1 0-9,1 0 1,-24-24 52,0 1-52,24 23 0</inkml:trace>
    </iact:actionData>
  </iact:action>
  <iact:action type="add" startTime="23022">
    <iact:property name="dataType"/>
    <iact:actionData xml:id="d3">
      <inkml:trace xmlns:inkml="http://www.w3.org/2003/InkML" xml:id="stk3" contextRef="#ctx0" brushRef="#br0">14467 4272 0,'24'0'24,"23"0"-16,0 0-1,-23 0 3,23 0-3,48 0 1,-25 0 2,48 0-3,24 0 2,0 0-2,23 0 2,-47 0-2,0 0 0,23 0 1,-93 0 3,70 0-5,-48 0 2,1 0-1,-24 0 1,24 0 1,-47 0-1,47 0 0,-24 0 0,-24 0 0,48 0 0,-24 0 0,1 0-1,-1 0 2,24 0-1,0 0 1,23 0-4,0 0 6,24 0-4,-47 0 2,24 0-2,-1 0 2,0 0-3,24 0 5,-23 0-6,-24 0 4,47 0-2,-24 0 0,24 0 3,-24 0-2,24 0-1,-47 0 1,94 0 1,-70 0-2,-24 0 1,-1 0-1,25 0 2,-1 0 0,-23 0-1,0 0 0,23 0 1,-70 0-2,23 0 2,0 0-3,-23-23 3,-1 23-1,25 0 1,-25-24 7,1 24-9,-1 0 2,1 0-2,0 0 1,-1 0 0,24 0 0,-23 0 0,23 0 0,-23 0 9,23 0-10,-23 0 26</inkml:trace>
    </iact:actionData>
  </iact:action>
  <iact:action type="add" startTime="28880">
    <iact:property name="dataType"/>
    <iact:actionData xml:id="d4">
      <inkml:trace xmlns:inkml="http://www.w3.org/2003/InkML" xml:id="stk4" contextRef="#ctx0" brushRef="#br0">20202 4320 0,'24'0'57,"23"0"-47,0-24-4,1 0 0,22 24 3,-46 0 0,47 0-4,0 0 6,-24 0-5,24 0 2,-1 0 0,-22 0 0,22 0 1,-22 0-3,46 0 2,-70 0 0,46 0 0,25 0-1,-72 0 2,48 0-2,-24 0 2,-23 0 0,23 0-2,-23 0 0,-1 0 4,1 0-6,0 0 6,-1 0-4,1 0 2,-1 0-4,25 0 3,-25 0 1,24 0 1,1 0-5,-25 0 6,48 0-4,0 0 1,-48 0 0,48 0 0,0 0-2,-47 0 2,46 0 0,1 0 1,0 0-1,0 0 2,0 0-2,-1 0 0,1 0-1,24 24 1,-1-24 1,-23 0-2,47 0 2,-24 0-1,24 0 1,-23 0-2,-1 0 1,-23 0 0,47 0 0,-24 0-1,1 0 2,-1 0-2,-23 0 0,0 0 2,-24 0-1,0 0-1,24 0 2,-24 0 0,0 0-2,0 0 1,-23 0 0,23 0 0,0 0 0,-23 0 1,47 0-2,-24 0 1,-23 0-1,23 0 4,-24 0-4,48 0 1,0 0-2,0 0 12,-48 0-10,48 0-1,-24 0 2,24 0 7,-24 0-8,-23 24 6,0-24-5,-1 0 7,1 0-1,-1 0 115,1 23-113,0-23-3,-1 0 9,1 0-15,-1 0 8,1 0-7,0 0-1,-1 0 15,1 0-5,-1 0 7,1 0-3,0 0-10,-1 0 0,24 0-4,-23 0 1,70 0-2,-23 0 1,-47-23 0,23 23 0,0 0 1,-23 0-2,23 0 1,0 0 0,-23 0 0,-1 0 0,1 0 8,0 0-2,-1 0 13,1 0 35,-1 0-45,1 0-2,23 23 9,0-23-15,24 0-1,0 0 0,-47 0 1,46 0-2,-22 0 2,-25 0-2,24 0 3,-23 0-4,0 0 1,-1 0 2,1 0 7,-1 0 32,1 0-32,0 0 32,-1 0 8</inkml:trace>
    </iact:actionData>
  </iact:action>
  <iact:action type="add" startTime="34583">
    <iact:property name="dataType"/>
    <iact:actionData xml:id="d5">
      <inkml:trace xmlns:inkml="http://www.w3.org/2003/InkML" xml:id="stk5" contextRef="#ctx0" brushRef="#br0">2172 5760 0,'23'0'31,"1"0"-21,-1 0-5,25 23 7,22 1-7,-22-24 3,46 0 0,71 23 1,-47-23-2,24 0 0,70 0 3,-23 0-1,23 0-2,-23 0 0,47 0 1,-71 48 1,1-25-2,-1-23 2,24 0-1,-71 0 0,23 0 1,-23 0-3,47 24 4,-47-24-3,0 0 2,48 0-2,-25 47 2,-23-47-2,71 0 1,-24 0-1,24 0 2,-24 0-1,1 0 0,-1 0-1,24 0 0,-24 0 1,71 0 1,-71 0-1,0 0 2,-23 0-2,23 0 0,-47 0 0,0 0 0,94 0 0,-94 0-2,95 0 5,-72 0-4,25 0 1,46 0 0,-70 0 0,23 0 0,-47 0 1,47 0-2,71 0 1,0 0 0,-71 0 0,0 0 0,-47 0-1,48 0 2,-48 0-1,47 24-1,-47-24 0,47 0 1,0 0 1,-23 0-1,23 0 0,0 0 0,0 0 0,1 0 1,-25 0-1,24 0 0,1 0 0,22 0 1,-22 0-4,-48 0 7,47 0-4,0 0 1,0 0-4,-94 0 4,47 0-2,0 0 2,24 0-2,-72 0 1,48 0 1,0 0-4,24 0 5,-24 0-2,47 0 0,-47 0 0,47 0-2,-47 0 4,-47 0-2,24 0 0,-25 0 0,25 0-2,-48 0 5,47 0-7,-23 0 7,0 0-5,23 0 1,1 0 1,23 0 2,0 0-3,0 0 1,0 0 1,-47 0 2,47 0-3,-71 0 1,24 0-6,0 0 9,-24 0-5,-24 0 0,25 0 1,-25 0 0,1 0 5,-1 0-5,1 0 10,0 0 4,-1 0 5,1 0 22,-1 0-18</inkml:trace>
    </iact:actionData>
  </iact:action>
  <iact:action type="add" startTime="41326">
    <iact:property name="dataType"/>
    <iact:actionData xml:id="d6">
      <inkml:trace xmlns:inkml="http://www.w3.org/2003/InkML" xml:id="stk6" contextRef="#ctx0" brushRef="#br0">2455 8262 0,'23'0'139,"1"0"-123,0 0-9,-1 24 1,1-24 0,23 0-1,-23 0 0,46 0 0,1 0 2,-24 0-1,24 0 1,47 0-1,0 0 0,0 0 0,47 0-2,1 0 5,22 0-4,25 0 2,23 0-2,0 0 2,0 0-3,-47 0 4,47 0-3,0 0 2,-48 0-2,25 0 2,-48 0-2,-23 0 1,23 0-1,0 0 1,0 0 0,-47 0 1,0 0-2,0 0 0,0 0 1,24 0 0,0 0 2,70 23-3,-94-23 3,47 0-2,0 0-1,24 0 2,-24 0-1,1 0-2,-25 0 5,72 0-4,-48 0 2,-24 0-2,25 0 1,-1 0 0,0 0 0,-47 0 0,-24 0 1,48 0-3,-24 0 2,24 0 0,-24 0-1,0 0 2,-71 0 0,47 0-1,-23 0 0,23 0-2,-23 0 2,24 0 0,-1 0 1,-23 0-2,0 0 1,-1 0 1,25 0-2,-48 0 4,47 0-6,-46 0 2,70 0 2,-71 0-1,24 0 0,-1 0 1,25 0-2,23 0 1,-47 0 0,23 0 1,0 0-1,24 0 3,-47 0-4,47 0 2,24 0-3,-24 0 1,-71 0 1,47 0 0,1 0 1,-1 0-3,24 0 3,-47 0-1,23-23 1,1 23-2,-1 0 2,-23 0-2,23 0 3,1 0-5,-1 0 4,-47 0-1,48 0-1,23 0 2,0 0-2,-24 0 2,1 0-1,-48 0-2,71 0 3,-24 0 0,1 0-2,23 0 2,-24 0-3,24 0 3,-47 0-2,47 0 2,0 0-1,-24 0 1,1 0-2,23 0 2,-24 0-3,0 0 5,-46 0-6,22 0 6,1 0-5,-47 0 1,47 0 2,-24 0-2,0 0 2,0 0-2,0 23 2,-23-23-2,23 0 2,-23 0-2,0 0 2,23 0-1,-24 0 1,25 0-3,-1 0 3,-24 0-2,1 0 1,47 0 0,-24 0 1,-23 0-2,23 0 3,0 0-3,-23 0 3,23 0-4,-24 0 19</inkml:trace>
    </iact:actionData>
  </iact:action>
  <iact:action type="remove" startTime="45785">
    <iact:property name="style" value="instant"/>
    <iact:actionData xml:id="d7" ref="#d6"/>
  </iact:action>
  <iact:action type="add" startTime="45794">
    <iact:property name="dataType" value="strokeEraser"/>
    <iact:actionData xml:id="d8">
      <inkml:trace xmlns:inkml="http://www.w3.org/2003/InkML" xml:id="stk7" contextRef="#ctx0" brushRef="#br1">13948 11921 0</inkml:trace>
    </iact:actionData>
  </iact:action>
  <iact:action type="remove" startTime="46585">
    <iact:property name="style" value="instant"/>
    <iact:actionData xml:id="d9" ref="#d5"/>
  </iact:action>
  <iact:action type="add" startTime="46598">
    <iact:property name="dataType" value="strokeEraser"/>
    <iact:actionData xml:id="d10">
      <inkml:trace xmlns:inkml="http://www.w3.org/2003/InkML" xml:id="stk8" contextRef="#ctx0" brushRef="#br1">16096 9490 0</inkml:trace>
    </iact:actionData>
  </iact:action>
  <iact:action type="remove" startTime="47089">
    <iact:property name="style" value="instant"/>
    <iact:actionData xml:id="d11" ref="#d0"/>
  </iact:action>
  <iact:action type="add" startTime="47101">
    <iact:property name="dataType" value="strokeEraser"/>
    <iact:actionData xml:id="d12">
      <inkml:trace xmlns:inkml="http://www.w3.org/2003/InkML" xml:id="stk9" contextRef="#ctx0" brushRef="#br1">14963 6704 0</inkml:trace>
    </iact:actionData>
  </iact:action>
  <iact:action type="remove" startTime="47567">
    <iact:property name="style" value="instant"/>
    <iact:actionData xml:id="d13" ref="#d1"/>
  </iact:action>
  <iact:action type="add" startTime="47570">
    <iact:property name="dataType" value="strokeEraser"/>
    <iact:actionData xml:id="d14">
      <inkml:trace xmlns:inkml="http://www.w3.org/2003/InkML" xml:id="stk10" contextRef="#ctx0" brushRef="#br1">16969 6799 0</inkml:trace>
    </iact:actionData>
  </iact:action>
  <iact:action type="remove" startTime="48016">
    <iact:property name="style" value="instant"/>
    <iact:actionData xml:id="d15" ref="#d2"/>
  </iact:action>
  <iact:action type="add" startTime="48028">
    <iact:property name="dataType" value="strokeEraser"/>
    <iact:actionData xml:id="d16">
      <inkml:trace xmlns:inkml="http://www.w3.org/2003/InkML" xml:id="stk11" contextRef="#ctx0" brushRef="#br1">17346 7271 0</inkml:trace>
    </iact:actionData>
  </iact:action>
  <iact:action type="remove" startTime="48542">
    <iact:property name="style" value="instant"/>
    <iact:actionData xml:id="d17" ref="#d3"/>
  </iact:action>
  <iact:action type="add" startTime="48544">
    <iact:property name="dataType" value="strokeEraser"/>
    <iact:actionData xml:id="d18">
      <inkml:trace xmlns:inkml="http://www.w3.org/2003/InkML" xml:id="stk12" contextRef="#ctx0" brushRef="#br1">21052 8026 0</inkml:trace>
    </iact:actionData>
  </iact:action>
  <iact:action type="remove" startTime="48959">
    <iact:property name="style" value="instant"/>
    <iact:actionData xml:id="d19" ref="#d4"/>
  </iact:action>
  <iact:action type="add" startTime="48961">
    <iact:property name="dataType" value="strokeEraser"/>
    <iact:actionData xml:id="d20">
      <inkml:trace xmlns:inkml="http://www.w3.org/2003/InkML" xml:id="stk13" contextRef="#ctx0" brushRef="#br1">27542 8050 0</inkml:trace>
    </iact:actionData>
  </iact:action>
  <iact:action type="add" startTime="53767">
    <iact:property name="dataType"/>
    <iact:actionData xml:id="d21">
      <inkml:trace xmlns:inkml="http://www.w3.org/2003/InkML" xml:id="stk14" contextRef="#ctx0" brushRef="#br0">9865 10599 0,'24'0'47,"47"0"-38,23 0-3,24 0 4,0 0-3,-23 0 1,23 0 1,-48 0-1,48 0 1,-23 0-1,70 0-1,-94 0 0,47 0 2,-24 0-2,24 0 3,47 0-2,-70 0-1,-1 0 2,48 0-3,-71 0 4,47 0-3,-48 0 2,1 0-3,-24 0 3,24 0 0,-24 0-3,-23 0 1,23 0 1,-23 0 0,-1 0 2,1 0-1,0 0-2,23 0 4,-24 0-5,25 0 8,-25 0-3,-23 23-5,24-23 3,23 0-3,0 0 11,-23 0-9,-1 0 0,1 0-2,0 0 3,-1 0-2,24 0 3,-23 0 6,0 0-8,-1 0 0,1 0 0,-1 0 0,25 0-1,-25 0 2,1 0-1,-1 0 0,1 0 0,0 0 1,23 0-3,-24 0 27,1 0-25,0 0 0,-1 0 24,1 0-24,-1 0 31,1 0-31,0 0 7,-1 0 139</inkml:trace>
    </iact:actionData>
  </iact:action>
  <iact:action type="add" startTime="61030">
    <iact:property name="dataType"/>
    <iact:actionData xml:id="d22">
      <inkml:trace xmlns:inkml="http://www.w3.org/2003/InkML" xml:id="stk15" contextRef="#ctx0" brushRef="#br0">20108 11354 0,'-47'0'71,"-24"0"-61,-47 0 0,-94 0-4,23 0 3,-47 0-3,0 0 4,0 0-3,0 0 2,-47 0-3,-24 0 1,24 0 1,-24 0 0,-24 0 1,95 0-1,47 0 0,-23 0-1,23 0 1,71 0 2,47 0-3,24 0 2,47-23 6</inkml:trace>
    </iact:actionData>
  </iact:action>
  <iact:action type="add" startTime="63574">
    <iact:property name="dataType"/>
    <iact:actionData xml:id="d23">
      <inkml:trace xmlns:inkml="http://www.w3.org/2003/InkML" xml:id="stk16" contextRef="#ctx0" brushRef="#br0">6585 12110 0,'24'0'33,"-1"0"-17,24 0-8,-23 0-1,23 23 2,-23-23-2,23 0 2,-23 0-1,23 24 0,0-24 0,-23 0-2,23 0 5,24 0-4,-48 0 2,48 0-2,0 0 2,-24 0-2,0 0 2,-23 0-1,47 0 0,-1 0-1,-22 0-1,22 0 4,1 0-3,-24 0 2,24 0-2,24 0 1,-1 0-1,24 23 2,-47-23-1,47 0 1,23 0-2,1 0 1,0 0-1,-1 0 1,24 0 0,-47 0 2,48 0-3,-48 0 1,47 0 0,-71 0 1,48 0-3,23 0 5,24-23-5,-48 23 1,1 0 1,70-24 0,-94 24 1,0 0-1,0 0-1,24 0 1,23 0 1,-47 0-2,-23 0 2,-25 0-2,1 0 1,24 0 0,-48 0 1,47 0-2,-23 0 1,23 0 1,-70 0-1,70 0-1,-23 0 2,0 0-1,0 0 1,23 0-3,-47 0 4,24 0-4,0 0 4,-24 0-3,48 0 0,-25 0 1,1 0 0,-24 0 0,48 0 0,-48 0 1,47 0-1,-23 0-1,0 0 1,-24 24 0,48-24 0,-25 0 1,-22 0-2,22 0 2,1 0 0,-24 0-1,24 0-2,24 0 4,-1 0-4,-23 0 4,23 0-3,1 0 3,-1-24-5,-47 24 6,48 0-5,-1 0 4,0 0-5,-46 0 4,46 0-2,-23 0 1,-24 0 1,24-23-2,0 23 1,-24 0 1,24 0-1,-1 0-1,-22 0 2,22 0-2,-22 0 2,-1 0-2,24 0 2,-1 0-1,-22 0 0,46 0-1,0 0 4,-23 0-6,-24 0 6,48 0-5,-1 0 4,-47 0-5,48 0 6,-1 0-5,-23 0 2,-24 0-1,48 0 1,-24 0 0,-24-24 1,24 24 0,-1 0-2,-46 0 0,47 0 1,-24 0 2,0 0-2,48 0 0,-25 0 0,-22 0 1,-1 0-2,24 0 2,-24 0-3,24 0 4,23 0-4,-23 0 5,23 0-5,-23 0 4,47 0-5,0 0 3,0 0 0,47 0 3,-47 0-6,47 0 4,1 0-2,-48 0 1,47 0 2,0 0-4,-23 0 4,-24 0-3,23 0 1,-70 0-1,23 0 3,1 0-3,23 0 2,-47 0-3,-1 0 4,25 0-4,-1 0 5,-47 0-4,24 0 2,0 0-4,-47 0 6,46 0-6,1 0 3,-24 0 0,24 0 2,0 0-2,-24 0-2,0 0 3,1 0-2,-25 0 2,1 0-2,-1 0 1,25 0 1,-25 0-2,1 0 2,23 0 0,-23 0-2,23 0 2,0 0-3,-23 0 4,46 0-4,-22 0 5,22 0-5,25 0 4,-1 0-6,1 0 8,-25 0-5,25 0-1,-1 0 3,1 0 0,-25 0-3,1 0 2,0 24 0,-24-24 0,48 0 0,-25 0 0,1 0 2,0 0-4,23 0 3,-23 0 0,-24 0-2,24 0 0,-24 0 3,-23 0-4,47 0 4,-48 0-4,25 0 5,22 0-5,-46 0 4,23 0-5,24 0 6,-24 0 5,24 0-11,-24 0 3,0 0 0,1 0 0,22 0 1,-22 0-1,-1 23 0,24-23-1,-1 0 3,-46 0-4,47 0 3,-24 0 0,-23 0-1,-1 0-1,1 0 2,-1 0-2,1 0 2,0 0-3,-1 0 12,1 0-9,-1 0-4,1 0 6,0 0-5,-1 0 9,1 0-7,-1 0 12,-23 24-7,24-24-5,0 0 1,-1 0 14,1 0-16,-1 0 3,1 0-3,0 0 2,-1 0-2,1 0 2,-1 0-1,1 0 7,0 0-5,-1 0-4,1 0 4,-1 0-4,1 0 10,0 0-9,-1 0 1,24 0 0,1 0 1,-1 0 7,-24 0-9,1 0 3,0 0-3,-1 0 1,24 0-1,-23 0 2,0 0 0,-1 0-1,1 0 7,23 0-7,-23 0 17,-1 0-18,1 0 8,-1 0 12,1 0-14,0 0 21,-1 0-26,1 0 16,-1 0 6,1 0-3,0 0-4,-1 0-13,1 0-4,-1 0 2,1 23-1,0-23 0,23 24 0,-24-24 1,1 0 17,0 0-18,-1 0 83,1 0-43,-1 0-38,1 0 7,0 0-10,-1 0 10,1 0 10,-1 0-11,1 0 72,0 0-46,-1 0-33,1 0 1,47 0-3,-24 0 2,24 0 1,-1 0-2,-22 0 3,22 0-4,1 24 4,0-24-4,-47 0 2,70 0 0,-47 23 2,-23-23-3,47 0 2,0 0-2</inkml:trace>
    </iact:actionData>
  </iact:action>
  <iact:action type="remove" startTime="72295">
    <iact:property name="style" value="instant"/>
    <iact:actionData xml:id="d24" ref="#d21"/>
  </iact:action>
  <iact:action type="add" startTime="72305">
    <iact:property name="dataType" value="strokeEraser"/>
    <iact:actionData xml:id="d25">
      <inkml:trace xmlns:inkml="http://www.w3.org/2003/InkML" xml:id="stk17" contextRef="#ctx0" brushRef="#br1">17110 14234 0,'24'0'39,"0"0"-14</inkml:trace>
    </iact:actionData>
  </iact:action>
  <iact:action type="remove" startTime="72999">
    <iact:property name="style" value="instant"/>
    <iact:actionData xml:id="d26" ref="#d23"/>
  </iact:action>
  <iact:action type="add" startTime="73003">
    <iact:property name="dataType" value="strokeEraser"/>
    <iact:actionData xml:id="d27">
      <inkml:trace xmlns:inkml="http://www.w3.org/2003/InkML" xml:id="stk18" contextRef="#ctx0" brushRef="#br1">19447 15840 0,'23'0'40,"1"0"-8</inkml:trace>
    </iact:actionData>
  </iact:action>
  <iact:action type="remove" startTime="73536">
    <iact:property name="style" value="instant"/>
    <iact:actionData xml:id="d28" ref="#d22"/>
  </iact:action>
  <iact:action type="add" startTime="73538">
    <iact:property name="dataType" value="strokeEraser"/>
    <iact:actionData xml:id="d29">
      <inkml:trace xmlns:inkml="http://www.w3.org/2003/InkML" xml:id="stk19" contextRef="#ctx0" brushRef="#br1">23482 14943 0</inkml:trace>
    </iact:actionData>
  </iact:action>
  <iact:action type="add" startTime="76743">
    <iact:property name="dataType"/>
    <iact:actionData xml:id="d30">
      <inkml:trace xmlns:inkml="http://www.w3.org/2003/InkML" xml:id="stk20" contextRef="#ctx0" brushRef="#br0">10951 14163 0,'24'0'33,"23"0"-25,24 0 0,-1 0 1,48 0-4,0 0 6,24 0-3,0 0 2,-1 0-4,1 0 3,23 0-3,47 0 2,-23 0-1,24 24 2,23-24-1,-48 0-2,25 47 4,-24-23-2,-24-24-1,0 0 2,47 23-1,-94-23-3,48 0 6,-48 0-3,23 0 0,1 0-1,-24 0 2,47 0-2,-94 0 1,23 0 0,-47 0 2,24 0-4,-47 0 3,23 0-2,-23 0 9,-1 0-7,1 0 22,-1 0-7</inkml:trace>
    </iact:actionData>
  </iact:action>
  <iact:action type="add" startTime="78118">
    <iact:property name="dataType"/>
    <iact:actionData xml:id="d31">
      <inkml:trace xmlns:inkml="http://www.w3.org/2003/InkML" xml:id="stk21" contextRef="#ctx0" brushRef="#br0">10715 15108 0,'24'0'40,"23"0"-32,-24 0 0,48-24 1,0 24-1,0 0 2,23 0-4,1 0 2,-1 0-1,-23 0 3,94 0-3,-47 0 2,-24-24-3,24 24 5,-23 0-5,46 0 1,-23 0 2,0 0-3,48 0 2,-48 0 1,0 0 0,-24 0-1,24 0-1,-24 0 1,1 0-1,23 0 1,-47 0 1,23 0-2,24 0 1,0 0 0,0 0 1,0 0-1,24 0 1,-24 0-2,0 0 2,47 0-2,-24 0 3,1 0-5,-24 0 4,47 0-1,-47 0 0,0 0 0,0 0 0,-23 0 0,-25 0-1,48 0 2,-70 0 2,46 0-3,0 0-1,1 0 0,-48 0 1,71 0-1,-47 0 2,0 0-2,-24 0 0,24 0 3,23 0-2,-47 0 1,48 0-2,-1 0 1,24 0-1,-23 0 3,-25 0-3,1 0-1,24 0 4,-1 0 0,-47 0-4,48 0 2,-1 0-1,-70 0 3,46 0-2,-22 0 1,-1 0 5,-24 0-5,1 0-3,0 0 3,-1 0-2,1 0 25,-1 0-5,1 0 2,0 0-22,-1 0 9</inkml:trace>
    </iact:actionData>
  </iact:action>
  <iact:action type="add" startTime="95848">
    <iact:property name="dataType"/>
    <iact:actionData xml:id="d32">
      <inkml:trace xmlns:inkml="http://www.w3.org/2003/InkML" xml:id="stk22" contextRef="#ctx0" brushRef="#br0">13405 16099 0,'24'0'25,"23"0"-16,24 24-2,0-1 2,70-23-3,-23 0 2,0 0 0,48 24 1,-1-24-3,-24 0 3,25 0-2,-1 0 2,0 0-2,24 0 2,-24 0-1,0 0-1,24 0 1,-24 0-2,24 0 3,-71 0-2,47 0 2,-47 0-2,-23 0 2,23 0-1,-24 0 1,24 0-2,-47 0 2,0 0-3,0 0 3,23 0 0,-23 0-1,0 0 0,-1 0 0,25 0-2,23 0 6,-71 0-7,47 0 3,-23 0-1,0 0 1,0 0 1,23 0-2,1 0 2,-25 0-1,25 0 0,-24 0-1,-24 0 2,24 0-2,-24 0 3,24 0 4,-24 0-6,47 0 0,-23 0 1,0 0 0,0 0-2,-1 0 2,1 0-3,0 0 4,23 0-4,-23 0 5,-47 0-4,70 0 1,-47 0-1,24 0 1,-24 0-1,1 0 2,46 0-1,-47 0-1,24 0 2,23 0-2,-46 0 1,22 0 0,25 0 1,-72 23-2,48-23 1,0 0 1,-47 0 0,46 0-3,25 0 4,-48 0-4,47 0 4,1 0-3,-1 24 2,1-24-3,-1 0 5,0 0-6,-23 0 5,47 0-4,-23 0 2,-25 0 1,25 0-2,-1 0 1,-23 0 0,0 0 0,23 0 0,1 0 1,-25 0-2,25 0 1,-1 0 1,1 0-2,-48 0 1,24 0 2,-24 0-2,0 0 3,0 0-4,24 0 0,-24-24-1,0 24 4,1 0-5,-1 0 6,24 0-5,-48 0 3,24 0-2,1 0 0,-1 0 2,0-23-2,0 23 2,-23 0-1,23 0 0,24 0 0,-24 0 0,0 0 0,48 0 0,-72 0-1,48 0 1,-24 0 0,24 0 0,0 0 0,-24 0 2,24-24-4,-24 24 3,-23 0-2,46 0 3,-22 0-3,-25 0 3,48 0-5,0 0 6,-24 0-5,24 0 3,-24 0-2,0 0 0,24 0 1,0 0 1,-48 0-1,48 0 0,0 0-1,-24 0 1,0 0 0,24 0 2,-24 0-4,1 0 2,22 24 1,-22-24-2,-1 0 2,24 0-2,-48 0 2,48 0-1,-47 0 0,46 0 0,-46 0 2,0 0-5,-1 0 4,1 0-2,-1 0 9,1 0 8,0 0-8,-1 0 41</inkml:trace>
    </iact:actionData>
  </iact:action>
  <iact:action type="add" startTime="100271">
    <iact:property name="dataType"/>
    <iact:actionData xml:id="d33">
      <inkml:trace xmlns:inkml="http://www.w3.org/2003/InkML" xml:id="stk23" contextRef="#ctx0" brushRef="#br0">15482 16760 0,'-23'0'74,"-48"0"-68,-24 0 5,-46 0-4,-24 0 2,-71 0-2,-24 0 1,-23 0-1,-24 0 0,24 0 2,-24 0 0,-23 0-2,23 0 1,71 0 0,0 0 0,47 0-2,47 0 4,72 0-4,-1 0 4,47 0-2,1 0 0</inkml:trace>
    </iact:actionData>
  </iact:action>
  <iact:action type="add" startTime="114095">
    <iact:property name="dataType"/>
    <iact:actionData xml:id="d34">
      <inkml:trace xmlns:inkml="http://www.w3.org/2003/InkML" xml:id="stk24" contextRef="#ctx0" brushRef="#br0">8166 17468 0,'0'24'26,"24"-24"-18,23 0-2,24 0 3,0 0-2,47 0 0,23 0 1,1 0 1,23 0-2,47 0 1,-23 0 0,-71 0 1,0 0-2,0 0 2,24 0-3,-95 0 4,47 0-4,-23 0 4,-47 0-3,-1 0 1,1 0 0,23 0-1,24 23 1,-47-23 0,-1 0 1,24 0-1,1 0-1,22 0 1,1 0 1,0 0-2,23 24 2,1-24-1,23-24-1,0 24 1,-24 0 1,24 0-2,0 0 3,47 0-4,-47 0 4,0 0-4,0 0 5,-23 0-6,23 0 6,-24 0-5,1 0 3,-48 0-3,24 0 2,-1 0 1,-22 0-2,-1 0 2,47 0-2,-70 0 2,47 0-2,-1 0 3,-22 0-3,46 0 1,0 0-1,-46 0 3,22 0-3,1 0 0,-24 0 2,24 0-2,24 0 1,23 0 2,-24 0-4,48 0 4,-24 0-3,0 0 3,47 0-4,0 0 1,0 0 2,24 0-2,-71 0 1,47 0 1,-47 0-1,47 0-1,1 0 1,-48 0 1,-24 0-2,24 24 1,0-24 1,0 0-2,0 0 3,-24 0-1,24 0 0,0 0-1,-23 0 0,-1 0-2,1 0 2,-24 0-2,23 0 4,-23 0-4,0 0 5,-1 0-6,48 0 4,-47 0-2,-24 0 2,24 0-1,-24 0-1,-23 0 2,0 0-2,-1 0 2,1 0 34</inkml:trace>
    </iact:actionData>
  </iact:action>
  <iact:action type="add" startTime="117910">
    <iact:property name="dataType"/>
    <iact:actionData xml:id="d35">
      <inkml:trace xmlns:inkml="http://www.w3.org/2003/InkML" xml:id="stk25" contextRef="#ctx0" brushRef="#br0">8237 18483 0,'24'0'57,"46"0"-50,-46 0 2,70 0-1,1 0 0,-24 0-1,47 0 0,23 24 3,24-24-2,24 0 2,-24 0-4,-47 0 3,71 0-3,-24 0 4,-47 0-3,48 0 2,-72 0-2,48 0 2,-24 0-4,23 0 4,1 0 0,-24 0-1,47 0-1,0 0 2,71 0-1,-47 0 0,23 0-2,24 0 3,0 0 0,0 0-2,0 0 2,-70 0-3,22 0 4,-22 0-2,-1 0 0,0 0-1,0 0 2,0 0-3,-47 0 5,0 0-5,48 0 1,-48 0 2,70 0-2,-70 0 2,0 0-1,24 0 0,-48 0 1,-23 0-2,24 0 2,-1 0-1,24 0 0,-24 0 0,24 0 1,-70 0-3,22 0 3,48 0-1,-23 0-2,-48 0 3,24 0 0,0 0-1,-24 0 0,0 0 1,0 0-4,-23 0 6,23 0-5,-23 0 4,-1 0 4,1 0-6,-1 0 8,1 0-1,0 0 2,-1 0-9,1 0 1,0 0-3,23 0 2,0 0 2,-23 0 15,-1 0-19,1 0 9,-1 0 114,1 0-113,0 0 0,-1 0-9,1 0 3,70 0-3,-23 23 1,23-23-1,-46 0 3,-1 24-4,0-24 4,0 0-3,24 24 3,0-24-5,-48 0 12,1 0 30</inkml:trace>
    </iact:actionData>
  </iact:action>
  <iact:action type="remove" startTime="122152">
    <iact:property name="style" value="instant"/>
    <iact:actionData xml:id="d36" ref="#d35"/>
  </iact:action>
  <iact:action type="add" startTime="122163">
    <iact:property name="dataType" value="strokeEraser"/>
    <iact:actionData xml:id="d37">
      <inkml:trace xmlns:inkml="http://www.w3.org/2003/InkML" xml:id="stk26" contextRef="#ctx0" brushRef="#br1">15671 22072 0</inkml:trace>
    </iact:actionData>
  </iact:action>
  <iact:action type="remove" startTime="122681">
    <iact:property name="style" value="instant"/>
    <iact:actionData xml:id="d38" ref="#d34"/>
  </iact:action>
  <iact:action type="add" startTime="122692">
    <iact:property name="dataType" value="strokeEraser"/>
    <iact:actionData xml:id="d39">
      <inkml:trace xmlns:inkml="http://www.w3.org/2003/InkML" xml:id="stk27" contextRef="#ctx0" brushRef="#br1">16874 21316 0,'24'0'48,"0"0"-24</inkml:trace>
    </iact:actionData>
  </iact:action>
  <iact:action type="remove" startTime="123168">
    <iact:property name="style" value="instant"/>
    <iact:actionData xml:id="d40" ref="#d33"/>
  </iact:action>
  <iact:action type="add" startTime="123173">
    <iact:property name="dataType" value="strokeEraser"/>
    <iact:actionData xml:id="d41">
      <inkml:trace xmlns:inkml="http://www.w3.org/2003/InkML" xml:id="stk28" contextRef="#ctx0" brushRef="#br1">19116 20396 0,'24'0'40</inkml:trace>
    </iact:actionData>
  </iact:action>
  <iact:action type="remove" startTime="123503">
    <iact:property name="style" value="instant"/>
    <iact:actionData xml:id="d42" ref="#d32"/>
  </iact:action>
  <iact:action type="add" startTime="123506">
    <iact:property name="dataType" value="strokeEraser"/>
    <iact:actionData xml:id="d43">
      <inkml:trace xmlns:inkml="http://www.w3.org/2003/InkML" xml:id="stk29" contextRef="#ctx0" brushRef="#br1">20013 19853 0</inkml:trace>
    </iact:actionData>
  </iact:action>
  <iact:action type="remove" startTime="123999">
    <iact:property name="style" value="instant"/>
    <iact:actionData xml:id="d44" ref="#d31"/>
  </iact:action>
  <iact:action type="add" startTime="124002">
    <iact:property name="dataType" value="strokeEraser"/>
    <iact:actionData xml:id="d45">
      <inkml:trace xmlns:inkml="http://www.w3.org/2003/InkML" xml:id="stk30" contextRef="#ctx0" brushRef="#br1">20155 18696 0</inkml:trace>
    </iact:actionData>
  </iact:action>
  <iact:action type="add" startTime="124319">
    <iact:property name="dataType" value="strokeEraser"/>
    <iact:actionData xml:id="d46">
      <inkml:trace xmlns:inkml="http://www.w3.org/2003/InkML" xml:id="stk31" contextRef="#ctx0" brushRef="#br1">20131 17657 0</inkml:trace>
    </iact:actionData>
  </iact:action>
  <iact:action type="remove" startTime="124881">
    <iact:property name="style" value="instant"/>
    <iact:actionData xml:id="d47" ref="#d30"/>
  </iact:action>
  <iact:action type="add" startTime="124884">
    <iact:property name="dataType" value="strokeEraser"/>
    <iact:actionData xml:id="d48">
      <inkml:trace xmlns:inkml="http://www.w3.org/2003/InkML" xml:id="stk32" contextRef="#ctx0" brushRef="#br1">19872 17893 0,'23'0'62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15:36:56.363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6640">
    <iact:property name="dataType"/>
    <iact:actionData xml:id="d0">
      <inkml:trace xmlns:inkml="http://www.w3.org/2003/InkML" xml:id="stk0" contextRef="#ctx0" brushRef="#br0">16237 3069 0,'-23'0'163,"-24"0"-148,23 0-6,0 0-1,-46 0-3,46 0 3,-47 0 2,0 0-4,48 0 4,-24 0-4,-1 0 3,25 0-2,-24 0 4,23 0-6,-23 0 6,0 0-6,-24 0 11,47 0-6,-47 0-4,48 0 4,-24 0-3,-24 0 0,-47 0 2,0 0-1,0 0 1,23 0-2,-46 0 0,46 0 1,-23 0 1,-47 0-2,24 0 3,46 0-4,-23 0 4,0 0-4,24 0 4,-24 0-2,0 0 0,47 0-1,-47 0 3,71 0-5,-48-24 5,-23 24-3,24 0 2,-24 0-3,0 0 2,-24 0 0,1 0 0,-24 0 0,-24 0 0,24 0 1,-48 0-1,24 0-1,1 0 1,22 0-1,-46 0 2,70 0-1,-23 0 0,47 0 0,-94 0 1,47-24-2,-24 24 1,71 0 1,-47 0-2,47 0 4,0 0-6,23-23 5,1 23-4,-24-24 2,-24 1 0,24-1 0,-47 24 0,47 0-1,-47 0 3,0 0-2,47 0 0,-24 0 0,-47-24-1,48 24 2,-72 0-2,24 0 1,-23 0 0,23 0 0,24 0 1,23 0-1,1-23-1,23 23 1,23 0 2,1 0-4,47 0 4,-48 0-3,1 0 2,47 0-3,-1 0 4,-46 0-3,47 0 2,-24 0-3,24 0 4,23 0-4,1 0 3,-1 0 24,0 0 29,-23 0-45,24 0 0,-1 0-8,0 0-4,-23 0 5,-24 0-4,48 0 5,-48 0-4,0 0-1,0 0 3,1 0 0,-25 0-3,1 0 4,23 0-2,-47 0 0,24 0 0,23 0 0,24 0-2,-71 0 4,47 0-2,0 0 0,24 0-2,-24 0 4,0 0-3,48 0 0,-25 0 3,1 0-3,47 23 2,-47-23-1,23 0 0,1 0-1,-24 0 2,23 0 5,0 0-5,1 0 23,-1 0-25,1 0 9,-1 0 9,0 0-18,-23 0 10,0 0-8,0 0 7,23 0-10,-23 0 4,0 0-5,23 0 6,1 0-5,-1 0 2,0 0 0,-23 0-1,24 0 2,-25 0-2,25 0 1,-1 0 0,1 0 2,-1 0-3,0 0 2,1 0-2,-1 0 1,1 0-1,-1 0 1,0 0 9,1 0-10,-1 0 3,1 0 12</inkml:trace>
    </iact:actionData>
  </iact:action>
  <iact:action type="add" startTime="12265">
    <iact:property name="dataType"/>
    <iact:actionData xml:id="d1">
      <inkml:trace xmlns:inkml="http://www.w3.org/2003/InkML" xml:id="stk1" contextRef="#ctx0" brushRef="#br0">8638 4107 0,'24'0'66,"-1"0"-57,25 0-2,-1 0 2,24 0-4,23 0 4,0 0-2,24 0 2,-47 0-3,47 0 2,-23 0 1,23 0 2,-24-23-4,24 23 2,0 0-2,0 0 1,24 0 0,-95 0-1,47 0 0,1 0 1,23 0 0,-48 0 0,119 0-1,-71 0 1,47 0 1,-47 0-2,95 0 2,-72 0-2,72 0 3,-48 0-4,-23 0 5,23 0-6,0 0 5,-47 0-4,47 0 3,-47 0-2,-23 0 0,23 0 2,-48 0-1,48 0 0,-23 0 0,23 0-1,0 0 1,0 0 1,23 0-1,-70-24 1,71 24-1,-1 0-1,1 0 1,0 0 1,23 0-2,0 0 2,0 0-2,-23 0 3,70 0-4,-47 0 5,-23 0-6,70 0 5,-46 0-5,-25 0 5,72 0-2,-48 0-2,-24 0 3,25 0-2,46 0 1,-23 0 1,0 0-1,23 0 1,-23 0-3,23 0 4,-23-24-2,-71 24-1,47 0 1,-47 0 1,0 0-1,48 0 0,-48 0 0,23 0 0,-23 0 1,-47 0-3,0 0 4,23 0-4,-23 0 4,-24 0-4,24 0 4,0 0-4,-48-23 2,25 23 0,-25 0 0,48 0 1,-24 0-2,24 0 1,0 0 1,-24 0-3,0 0 11,-23 0-9</inkml:trace>
    </iact:actionData>
  </iact:action>
  <iact:action type="add" startTime="39248">
    <iact:property name="dataType"/>
    <iact:actionData xml:id="d2">
      <inkml:trace xmlns:inkml="http://www.w3.org/2003/InkML" xml:id="stk2" contextRef="#ctx0" brushRef="#br0">7128 5004 0,'23'0'75,"1"0"-68,-24 24 2,47-24 0,0 0-2,-23 0 1,47 0 0,23 0 0,-23 0 0,47 0 1,-24 0-2,24 0 1,48 0 0,-72 0 0,24 0-3,0 0 3,-47 0 1,23 0 0,1 0-2,-1 0 1,-23 0-1,23 0 1,1 0 2,-25 0-2,48 0 1,0 0-3,24 0 3,0 0-3,-24 0 5,0 0-5,70 0 1,-70 0 3,24 0-2,-24 0 0,47 0-2,-47 0 3,0 0 0,47 0-1,-47 0 0,48 0-2,-48 0 3,0 0-2,0 0 1,23 0-1,1 0 2,-24 0-1,-24 0 1,24 0-1,-23 0 0,-1 0 1,-47 0-3,48 0 4,-1 0-4,0 0 4,24 0-3,0 0 4,0 0-4,0 0 3,0 0-3,0 0 0,48 0 0,-1 0-1,-47 0 2,47 0 2,-47 0-2,0 0-2,-24 0 4,1 0-4,23 0 4,-47 0-2,23 0 1,0 0-2,24 0 1,-23 0-2,-24 0 5,23 0-4,24 0 2,-24 0-1,24 0 0,-23 0-1,23 0-1,23 0 4,1 0-1,0 0-2,23 0 1,0 0 0,0 0-2,1 0 4,-48 0-4,23 0 4,1 0-2,-71 0 1,23 0-2,-23 0 2,-48 0-2,48 0 2,-24 0-2,-23 0 3,47 0-4,0 0 3,-24 0-2,47 0-1,1 0 4,-25 0-1,25 0-2,-1 0 2,1 0-2,-25 0 1,25 0-2,-1 0 2,1 0 2,-25 0-2,1-24 0,0 24 0,-24 0 0,24 0 0,-24 0 0,-23 0 0,-1 0 0,1 0 0,0 0 1,-1 0-2,1 0 2,-1 0 14,1 0 2,0-23-9,-1 23 23,1 0-31,-1 0 8,25 0-8,-25 0 0,1 0 0,-1 0 0,1 0-1,0 0 11</inkml:trace>
    </iact:actionData>
  </iact:action>
  <iact:action type="remove" startTime="67435">
    <iact:property name="style" value="instant"/>
    <iact:actionData xml:id="d3" ref="#d0"/>
  </iact:action>
  <iact:action type="add" startTime="67442">
    <iact:property name="dataType" value="strokeEraser"/>
    <iact:actionData xml:id="d4">
      <inkml:trace xmlns:inkml="http://www.w3.org/2003/InkML" xml:id="stk3" contextRef="#ctx0" brushRef="#br1">14656 6657 0</inkml:trace>
    </iact:actionData>
  </iact:action>
  <iact:action type="remove" startTime="67891">
    <iact:property name="style" value="instant"/>
    <iact:actionData xml:id="d5" ref="#d1"/>
  </iact:action>
  <iact:action type="add" startTime="67898">
    <iact:property name="dataType" value="strokeEraser"/>
    <iact:actionData xml:id="d6">
      <inkml:trace xmlns:inkml="http://www.w3.org/2003/InkML" xml:id="stk4" contextRef="#ctx0" brushRef="#br1">15718 7861 0</inkml:trace>
    </iact:actionData>
  </iact:action>
  <iact:action type="remove" startTime="68353">
    <iact:property name="style" value="instant"/>
    <iact:actionData xml:id="d7" ref="#d2"/>
  </iact:action>
  <iact:action type="add" startTime="68354">
    <iact:property name="dataType" value="strokeEraser"/>
    <iact:actionData xml:id="d8">
      <inkml:trace xmlns:inkml="http://www.w3.org/2003/InkML" xml:id="stk5" contextRef="#ctx0" brushRef="#br1">15836 8593 0,'0'23'25,"24"-23"-18,-1 0 25</inkml:trace>
    </iact:actionData>
  </iact:action>
  <iact:action type="add" startTime="75450">
    <iact:property name="dataType"/>
    <iact:actionData xml:id="d9">
      <inkml:trace xmlns:inkml="http://www.w3.org/2003/InkML" xml:id="stk6" contextRef="#ctx0" brushRef="#br0">5405 7129 0,'23'0'71,"25"0"-63,-25 0-2,24 0 3,1 0 0,22 0-2,48 0 2,-47 0-2,47 0 1,-71 0 3,48 0-3,23 0 0,-24 0 0,1 0-3,-25 0 5,1 0-5,24 0 4,-48 0-1,24 0 0,-24 0-1,-23 0 2,46 0-1,1 0 0,-24 0 1,24 0-2,24 0 3,23 0-4,0 0 4,0 0-4,0 0 4,0 0-3,0 0 0,23 0 1,-70 0 0,47 0 0,-24 0 0,-23 0 0,24 0 1,-48 0-2,71 0 1,-24 0 1,1 0-1,-25 0 0,25 0-1,-1 0 4,24 0-3,-23 0 0,-25 0 0,1 0 0,24 0-2,-1 0 3,-23 0-3,0 0 5,-1 0-4,1 0 1,0 0-2,23 0 4,1 0-3,-24 0 0,47 0 2,-24 0-2,0 0 2,-46 0-1,46 0-1,0 0 1,-23 0-1,-24 0 2,48 0-1,-1 0 1,-70 0-2,47 0 2,-1 0-2,-22 0 1,22 0 1,1 0-2,-24 0 3,24 0-3,0 0 2,-47 0-1,46 0 0,1 0-1,0 0 2,0 0-3,23 0 4,-47 0-5,48 0 5,-1 0-2,-23 0-1,-47 0 2,23 0-1,0 0 0,0 0 0,0 0 0,1 0 8,22 0-8,-46 0 0,0 0-1,-1 0 3,24 0-3,-23 0 2,0 0-1,23 0 0,-24 0-1,25 0 0,-1 0 1,24 0 9,-48 0-9,48 0-1,-24 0 0,-23 0 3,47 0-3,-48 0 2,24 0-2,24 0 2,-24 0-1,1 0 0,-25 0 0,1-24 7,23 24-7,-23 0 9,23 0-9,-24 0 8,25 0-7,-25 0-4,24 0 4,1 0-1,-1 0 0,0 0 0,-23 0 0,23 0 0,-24 0 0,48 0 0,0 0 0,-24 0 1,0 0-1,24 0-1,-24 0 1,24 0 1,0 0-1,-24 0 0,48 0 0,-25 0 0,-46 0 0,23 0 0,48 0-1,-72 0 2,24 0-1,-23 0 1,23 0-3,0 0 2,-23 0 0,47 0 2,-24 0-4,24 0 10,-24 0-1,-23 0-5,-1 0-4,1 0 4,-1 0-2,25 0-1,-25 0 1,1 0 1,-1 0-1,1 0 0,0 0 1,23 0-3,0 0 13,-23 0-13,46 0 3,1 0 0,-24 0-4,48 0 5,-24 0-4,23 0 4,-23 0-3,0 0 0,23 0 0,0 0 3,1 0-2,-1 24-1,1-24 2,-1 0-2,24 0 2,-23 0-1,-25 0-2,1 0 2,47 0 2,-23 0-2,23 23 0,0-23-1,47 0 2,-47 0-2,0 0 3,0 0-5,0 0 6,23 0-5,1 0 3,-48 0-1,24 0 0,-47 0-1,0 0 1,0 0-1,47 0 1,-24 0 1,1 0-2,-25 0 2,1 0-2,24 0 3,-48 24-3,24-24 1,-24 0-1,-24 0 3,25 0-4,-1 0 3,-24 0-1,25 0 0,-25 0 10,24 0-13,-23 0 5,23 0-4,-23 0 5,47 0-5,-24 0 3,-24 0-3,48 0 2,0 0 1,0 0-2,0 0 2,-1 0-2,-22 0 2,46 0-1,-23 0 0,0 0 0,-24 0-1,47 0 5,-23 0-4,0 0-1,0 0 1,-1 0-3,-46 0 5,47 0-3,0 0 3,-24 0-4,0 0 4,47 0-4,-46 0 4,22 0-5,-22 0 6,-1 0-4,24 0 2,-24 0-3,0 0 1,0 0 1,-23 0 2,47 0-3,-24 0 0,24 0 3,-24 0-3,0 0 2,24 0-3,-24 0 4,47 0-2,-46 0-1,-1 0 2,0 0-1,0 0-1,0 0 4,-23 0-5,47 0 3,-24 0-4,-23 0 7,46 0-6,-46 0 2,0 0 0,23 0-2,0-24 3,-23 24-2,23 0 2,-24 0-1,48 0 0,-24 0-1,1 0 3,22-23-4,25 23 3,-48 0-2,0 0 2,24 0-2,-47 0 2,23 0-2,24 0 3,-48 0-4,24 0 6,-23 0-8,0 0 7,-1 0-6,1 0 11,-1 0-8,1 0 8,0 0 1,23 0-10,-24 0 18,1 0-16,0 0 16,-1 0-10,1 0 11</inkml:trace>
    </iact:actionData>
  </iact:action>
  <iact:action type="add" startTime="79297">
    <iact:property name="dataType"/>
    <iact:actionData xml:id="d10">
      <inkml:trace xmlns:inkml="http://www.w3.org/2003/InkML" xml:id="stk7" contextRef="#ctx0" brushRef="#br0">24545 7082 0,'23'-24'27,"1"24"-20,0 0 1,23 0 6,-24 0-5,25 0 0,-25 0-2,1 0 2,-1-24-2,1 24-1,23 0 4,48 0-2,-48 0 0,0 0 0,24 0 0,-48 0 0,25 0 0,-25 0 0,1 0 0,-1 0 0,1 0 90,0 0-57,-1 0-35,1 0 9,23 0-9,0 0 3,24 0-3,23 0 3,1 0 0,-24 0-2,23 0 1,0 0 0,24 0 0,-47 0 2,24 0-4,-1 0 4,-23 0-5,-24 0 6,24 0-5,-48 0 1,1 0 2,23 0-1,-23 0 0,23 0-1,0 0 1,-23 0 8,-1 0-8,1 0 1,23 0-1,-23 0-1,23 0 2,0 0 0,1 0 0,-1 0-1,-24 0 0,25 0 0,-25 0-2</inkml:trace>
    </iact:actionData>
  </iact:action>
  <iact:action type="add" startTime="83801">
    <iact:property name="dataType"/>
    <iact:actionData xml:id="d11">
      <inkml:trace xmlns:inkml="http://www.w3.org/2003/InkML" xml:id="stk8" contextRef="#ctx0" brushRef="#br0">2573 8144 0,'0'0'1,"23"0"6,25 0 4,46 0-6,-47 0 2,24 0 2,23 0-2,-23 0 2,-24 0-2,24 0 2,-47 0-2,47 0 2,-24 0-2,0 0 2,24 0-1,0 0-1,23 0 2,-47 0 0,71 0-2,47 0 2,1 0-2,-1 0 2,24 0-4,-71 0 6,47 0-6,0 0 4,-23 0-1,-1 0 0,1 0 0,-1 0 0,-23 0-1,0 0 1,-23 0 2,-24 0-2,23 0-1,-23 0 2,0 0-2,-1 0 1,1 0-1,-24 0 2,24 0 0,24 0-3,23 0 4,47 0-4,-47 0 5,47 0-4,-47 0 2,47 0-3,-47 0 5,24 0-5,0 0 3,-24 0-3,-48 0 2,96 0 1,-48 0-1,0 0-1,0 0 0,0 0 3,-24 0-2,-23 0 0,23 0 0,-47 0-2,1 0 2,22 0 1,-22 0 0,22 0-2,25 0 1,-24 0 1,23 0-2,0 0 2,24 0-3,-23 0 4,-24 0-3,23 0 3,0 0-5,1 0 6,23 0-5,0-24 3,0 24-2,0 0 0,47 0 2,-71 0-1,24 0 0,-23 0 0,-48 0 2,24 0-4,23 0 3,-47 0-2,24 0 3,-24 0-3,-23 0 2,47 0-1,0 0 0,-48 0-2,48 0 5,23 0-6,-46 0 6,22 0-6,1 0 6,-24 0-4,1 0 2,-1 0-2,0 0 2,0 0-4,-23 0 5,47 0-2,-1 0 0,-46 0-1,23 0 2,-23 0-2,-1 0 1,1 0 17</inkml:trace>
    </iact:actionData>
  </iact:action>
  <iact:action type="add" startTime="86945">
    <iact:property name="dataType"/>
    <iact:actionData xml:id="d12">
      <inkml:trace xmlns:inkml="http://www.w3.org/2003/InkML" xml:id="stk9" contextRef="#ctx0" brushRef="#br0">15010 8002 0,'0'-23'8,"24"23"-1,23 0 9,0 0-7,0 0-3,24-24 5,24 24-5,-48 0 4,71 0-4,-24 0 2,1 0 1,-1 0-2,-23 0 1,-24 0 0,-23 0 0,46 0 2,1 0-3,-47 0 1,-1 24-1,1-24 2,0 0-2,70 0 1,24 0 1,-24 0-2,1 0 1,-24 0 1,0 0-2,47 0 2,70 0 1,-22 0-4,-1 0 4,-47 0-6,0 0 5,0 0-1,-24 0 0,24 0 0,-23 0 0,23 0 0,0 0 0,0 0 0,-24 0 1,24 0-3,0 0 3,-24 0-1,-23 0 1,0 0-1,0 0 0,-24 0-2,24 0 3,23 0 0,1 0-1,-48 0 0,24 0 0,-1 0 1,-46 0-3,47 0 4,0 0-4,47 0 4,-48 0-3,-22 23 1,22-23-1,25 24 1,-72-24 0,48 0 0,-47 0 0,47 0 1,-24 0-1,0 0 0,0 0 0,0 0 0,-23 0 0,47 23 0,-24-23 0,0 0 1,0 0-3,24 0 3,-47 0 0,47 0-2,-24 0 2,0 0-3,0 0 4,0 0-4,48 0 4,-24 0-4,-48 0 2,24 24 1,-23-24-2,0 0 2,-1 0-2,1 0 1,-1 0 8,1 0 59,0 0-38,-1 0 5,1 0-33,-1 0 5,1 0-5,0 0 15,-1 0 16,1 0-32,-1 0 30</inkml:trace>
    </iact:actionData>
  </iact:action>
  <iact:action type="add" startTime="91009">
    <iact:property name="dataType"/>
    <iact:actionData xml:id="d13">
      <inkml:trace xmlns:inkml="http://www.w3.org/2003/InkML" xml:id="stk10" contextRef="#ctx0" brushRef="#br0">3918 8474 0,'24'0'27,"-1"0"-19,1 0 6,23 0-6,0 0 1,24 24-3,23 0 3,-23-1-3,71 1 3,-24-1-1,0-23 0,-24 0-1,24 0 1,-23 0-1,-1 0 2,-23 0-1,23 0-1,-23 0 2,-47 0-1,23-23 1,-24-1 0,1 24-3,-24-23 11,0-1-8,24-23-2,-24 23 3,0 1-6,23-48 7,-23 0-6,0 47 4,0-23-1,0-24-1,0 24 1,0 0 1,0 0 0,-23 23-1,-1-47-2,24 24 2,-47 0 3,23 0-5,-23-1 5,23 1-7,-23 0 8,24 23-7,-48 1 7,24-1-5,-24 1 2,24 23-6,-48-24 10,48 0-9,-47 1 8,23-1-9,-24 24 5,-23 0 1,0 0 2,-47 0-4,47 0 2,0 0-2,-47 0-1,47 0 4,0 0-2,-24 0 0,24 0-2,0 0 4,0 0-4,24 0 4,0 0-4,23 0 5,-24 24-6,-46-1 6,46 1-6,25 0 8,-1-1-7,24 1 4,-24 23-7,47 0 10,1-47-8,23 24 3,-24-1-3,24 1 3,0 0 1,0-1-2,0 1 9,0 23-6,0-23 4,24 23-5,-24-24 0,47 1-3,47 23 4,24 71-4,-23-71 5,-1 24-6,71-23 6,0 22-6,48-46 6,-24-24-6,23 24 6,-47-24-5,-47 23 1,0-23 2,24 24 1,-48-1-4,1 1 8,-25-24-11,1 24 12,-24-24-12,-23 23 7,0-23-5,-1 0 3,1 0 6,-1 0 18,1 0-17,0 0 12,-1 0-4</inkml:trace>
    </iact:actionData>
  </iact:action>
  <iact:action type="add" startTime="99920">
    <iact:property name="dataType"/>
    <iact:actionData xml:id="d14">
      <inkml:trace xmlns:inkml="http://www.w3.org/2003/InkML" xml:id="stk11" contextRef="#ctx0" brushRef="#br0">23318 8073 0,'47'0'73,"24"0"-63,-1 0-2,48 0 0,48 0 0,-1 0 1,71 0-2,-71 0 1,71 0 0,0 0-3,-71 0 9,-23 0-10,-48 0 2,24 0 1,-23 0 1,-25 0 1,1 0-1,0 0 0,0 0 0,-24 0 0,47 0 3,-23 0-3,0 0 0,23 0 0,1 0-2,-1 0 4,-23 0-2,23 24 1,1-24-2,-1 23 4,24 1-7,-47-24 2,47 0 4,0 0-2,-23 0 1,-1 0-3,24 0 3,-47 0-1,0 0 1,47 0-2,-71 23-2,24-23 4,-24 0 1,24 0-3,-24 0 2,24 0-1,-24 0-1,0 0 0,0 24 3,-23-24-5,-1 0 6,1 0-4,0 0 2,-1 0 53,1 0 93,-1 0-123</inkml:trace>
    </iact:actionData>
  </iact:action>
  <iact:action type="add" startTime="101978">
    <iact:property name="dataType"/>
    <iact:actionData xml:id="d15">
      <inkml:trace xmlns:inkml="http://www.w3.org/2003/InkML" xml:id="stk12" contextRef="#ctx0" brushRef="#br0">2502 8970 0,'0'0'3,"24"0"9,23 0-4,-24 0-2,72 0 2,-24 0 1,47 0 0,-48 0-2,1 0 2,24 0 2,-1 0-3,-23 0-1,0 0 2,23 0-5,0 0 6,-46 0-4,46 0 2,24 0 1,-24 0-2,24 0 1,48 0 1,-48 0-1,0 0-1,47 0 1,-94 0 0,23 0-1,0 0 2,1 0-1,-48 0 0,0 0 0,-23 0 0,-1 0 0,1 0 0,0 0 67,-1 0-51</inkml:trace>
    </iact:actionData>
  </iact:action>
  <iact:action type="add" startTime="120177">
    <iact:property name="dataType"/>
    <iact:actionData xml:id="d16">
      <inkml:trace xmlns:inkml="http://www.w3.org/2003/InkML" xml:id="stk13" contextRef="#ctx0" brushRef="#br0">7199 8781 0,'23'0'20,"1"0"-16,-1 0 8,25 0-6,-25 0 2,48 0-1,23 0 1,-23 0 0,24 0 0,-1 0 0,0 0 0,-46 0-1,46 0 2,24 0-1,-47 0 0,-24 0 0,47 0 0,1 0 0,-24 0 0,-24 0 1,47 0-2,24 0 2,-47 0-4,0 0 5,0 0-3,-1 0 2,1 0-3,-24 24 2,48-24-1,-24 0 2,-24 0-1,24 23 0,23-23 1,0 0-2,-23 0 1,24 0 0,-1 0 0,24 0 0,-24 0 0,-23 0 2,24 0-2,-25 0 0,-22 0 0,22 0 0,-22 0 0,-25 0 0,24 0 0,24 0 0,-24 0 1,24 0-2,24 0 1,-25 0 0,25 0 1,-1 0-2,-23 0 1,-24 0 0,24 0 0,0 0 0,-48 0 0,72 0 0,-72 0-1,72 0 1,-48 0-1,24 0 0,-24 0 2,0 0-2,0 0 2,1 0-2,-1 0 1,-24 0 1,48 0-1,0 0 0,-24 0 1,24 0 0,0 0-3,-48 0 4,72 0-3,-24 0 2,-24 0-3,0 0 4,-23 0-4,23 0 3,0 0-2,-23 0 1,-1 0 0,1 0 0,-1 0-1,1 0 1,0 0 1,-1 0 6,24 0-6,1 0 7,-48 24-8,23-24 0,24 0 2,-23 24-4,0-24 5,23 0-6,-24 23 5,48-23-4,0 0 5,-24 0-6,24 0 5,0 0-4,-48 0 2,25 0 1,22 0-2,-22 0 1,22 0-1,1 0 2,-47 0-1,47 0 0,-24 0 0,0 0-1,0 0 2,-23 0-1,-1 0 0,25 0 1,-25 0 9,1 0-4,-1 0-6,1 0 41</inkml:trace>
    </iact:actionData>
  </iact:action>
  <iact:action type="add" startTime="121706">
    <iact:property name="dataType"/>
    <iact:actionData xml:id="d17">
      <inkml:trace xmlns:inkml="http://www.w3.org/2003/InkML" xml:id="stk14" contextRef="#ctx0" brushRef="#br0">11588 9301 0,'47'0'64,"24"23"-55,0-23-2,23 0 2,24 0-2,0 24 2,48-24-2,-1 0 2,0 0-2,-47 0 1,47 23 0,0-23-2,-23 0 4,0 0-2,-24 0 1,-71 0-2,47 0-1,1 0 4,-25 0-2,-22 0 0,22-23 0,-22-1 0,-25 24 0,24 0 0,24-23 0,-24 23 0,-23-24 0,23 24-2,24-47 6,-47 0-8,23-1 8,0 1-7,-23 23 1,-1 1 3,-23-1 0,24 1-1,-24-25 0,0 25-1,23 23 2,-23-24-2,0 1 0,0-1 2,24-23 6,-24 23-6,0-23 7,0 0 0,0 0-1,0 23 12,0 0-22,-47 1 11,47-1-6,-47 1-4,23 23 2,0 0 0,1-24 0,-24 24 0,23-47 0,-47 23 1,24 24-1,0-23 2,-24 23-4,0-24 3,24 24-2,-47 0 0,23 0 1,-24 0 1,48 0-1,-47-24 0,23 24-1,0-23 4,48 23-5,-48 0 3,24 0-3,23-24 5,-23 24-6,0-23 6,-1 23 3,1 0 2,0-24-8,23 24-1,1 0 2,-24-24-1,23 24 0,-47 0-1,-23 0 2,23 0-2,0 0 2,0 0-2,24 0 2,-24 0-2,-23 0 2,23 0-2,0 0 3,-23 0-3,23 24 3,24-24-4,-24 47 2,0-47-1,48 0 2,-24 24-2,-24-1 1,47-23 1,1 24-2,-25 0 2,1-1-2,47 24 2,-23-47-1,-25 0 1,48 24-3,-23 0 3,23-1-2,-47-23 1,47 24 1,0-1-2,-24-23 1,24 48 2,-24-25-3,1-23 2,23 47-3,-24 1 4,24-25-4,0 1 5,0 23-6,0-23 11,0-1-7,0 1 7,0-1-9,0 1 1,24 23 16,-1-47-15,-23 24-2,24-24 9,23 47-7,-23-23-2,47-24 1,-24 0 1,0 23-1,0-23 2,24 0-5,0 24 6,-24 0-6,47-24 6,-46 0-6,-1 23 5,47-23-3,-23 0 0,-24 0 1,24 0 0,0 0 0,0 0 0,-24 0 0,24 0 0,-48 0 0,24 0 0,-23 0 2,0 24 5</inkml:trace>
    </iact:actionData>
  </iact:action>
  <iact:action type="add" startTime="127465">
    <iact:property name="dataType"/>
    <iact:actionData xml:id="d18">
      <inkml:trace xmlns:inkml="http://www.w3.org/2003/InkML" xml:id="stk15" contextRef="#ctx0" brushRef="#br0">15600 8828 0,'24'0'7,"23"0"1,0 0 0,0 0 0,1 0 1,-1 0-2,0 0 1,24 0 0,-48 0-1,25-23 2,-1 23-1,0 0-1,0 0 1,-23 0 1,23 0-1,-23 0 1,-1 0-2,24 0 3,1 0-3,-48 23 2,47-23-3,-24 0 9,1 0-7,0 0 0,23 0 0,-24 0 0,25 0 0,-1 24 0,-23-24 0,23 0 2,0 0-4,0 0 4,0 0-4,-23 0 2,0 0 1,23 0-1,-24 0-1,1 0 3,23 0-4,-23 0 10,-1 0-5,1 0 5,23 0-11,-23 0 6,-1 0-6,1 0 3,23 0 0,-23 0 4,-1 0-7,1 0 2,23 0 1,0 0 8,-23 0-8,0 0 0,23 0 0,0 0 8,-23 0-7,-1 0-2,24 0 3,-23 0 6,23 0-8,0 0 8,1 0 0,-1 0-7,0 0-4,24 0 3,-24 0 0,0 0 1,24 0-1,0 0 0,-24 0 0,24 0-1,0 0 3,-24 0-4,47 0 4,-23 0-4,-24 0 2,24 0 0,23 0 0,-46 0 0,22 0 0,1 0 1,-24 0-1,24 0-1,0 0 3,-47 0-3,23 0 3,0 0-5,0 0 6,-23 0-6,-1 0 5,1 0-3,47 0 1,0 0 7,-48 0-7,24 0 0,24 0 1,-24 0-2,24 0 2,-24 0-2,1 0 2,22 0-2,1 0 1,-24 0 1,24 0 0,0 0-3,-24 0 3,24 0-1,0 0 1,-24 0-2,47 0 2,-23 0-2,-24 0 2,24 0-2,0 0 0,0 0 2,-48 0-2,72 0 2,-24 0-1,-24 0-1,24 0 2,-1 0-1,-46 0 1,23 0 1,0 0 3,-23 0-4,0 0 5,-1 0-3,24 0 4,1 0 2,-1 0-1,-24 0-11,25 0 6,-1 0-5,-24 0 1,25 0 1,-25 0 0,24 0 1,1 0-2,-25 0 3,24 0-3,-23 0 2,0 0 7,-1 0-9,1 0 26,-1 0-19,1 0 20,0 0 5,-1 0-32,1 0 18,-1 0-1,1 0-7,0 0 5,-1 0-5,1 0 8,-1 0-2</inkml:trace>
    </iact:actionData>
  </iact:action>
  <iact:action type="add" startTime="149216">
    <iact:property name="dataType"/>
    <iact:actionData xml:id="d19">
      <inkml:trace xmlns:inkml="http://www.w3.org/2003/InkML" xml:id="stk16" contextRef="#ctx0" brushRef="#br0">2360 9607 0,'71'0'48,"-24"0"-39,24 0-1,0 24 0,23 0 1,-46-24-2,22 0 2,25 0-1,-24 23-1,-1-23 1,-22 0-2,22 0 5,-46 0-5,47 0 2,-24 0-1,0 0 3,0 0-4,1 0 3,-1 0-2,24 0 2,-48 0-2,1 0 1,23 0 1,-23 0-1,-1 0-1,1 0 5,23 0-3,0 0-3,-23 0 1,47 0 0,-48 0 3,24 0-4,24 0 3,0 0-2,0 0 1,23-23-1,1 23 4,-48 0-4,47 0 0,-23 0 1,0 0-1,0 0 3,23 0-4,0-24 3,24 24 0,-23 0-3,-24 0 3,47 0-2,-24 0 2,0 0 0,24 0-2,-23 0 1,-24 0-1,23 0 3,0 0-4,1 0 4,-72 0-4,48 0 4,-24 0-3,24 0 3,24 0-5,-72 0 6,48 0-6,24 0 5,-25 0-3,-22 0 2,46 0-3,0 0 2,-46 0 1,46 0-1,-23 0-1,-24 0 2,47 0-2,1 0 1,-1 0 2,24 0-3,-47 0 1,23 0 0,24 0-1,-23 0 2,-24 0-1,-1 0-1,1 0 3,-24 0-3,1 0 2,-1 0-2,-24 0 2,48 0-2,24 0 2,-25 0-3,1 0 4,24 0-3,-1 0 0,-23 0 2,47 0-1,-24 0-1,24 0 1,0 0 1,-23 0-1,23 0-1,0 0 1,0 0 1,23 0-1,-70 0-1,47 0 1,0 0 1,24 0-2,-72 0 3,1 0-3,24 0 3,-25 0-5,1 0 7,0 0-7,-24 0 6,24 0-7,-24 0 5,-23 0-2,23 0 2,0 0-2,-23 0 2,23 0-1,-23 0-1,-1 0 2,1 0-2,-1 0 9,1 0 2,0 0-10</inkml:trace>
    </iact:actionData>
  </iact:action>
  <iact:action type="add" startTime="151369">
    <iact:property name="dataType"/>
    <iact:actionData xml:id="d20">
      <inkml:trace xmlns:inkml="http://www.w3.org/2003/InkML" xml:id="stk17" contextRef="#ctx0" brushRef="#br0">13429 9725 0,'47'0'24,"24"0"-13,0 0-6,23 24 5,24-24-2,47 0 0,-23 0-1,23 0 1,48 0 0,23 0 0,0 0-1,-48 0 0,25 0 3,23 0-2,-47 0 0,-24 0 0,0 0 1,0 0-2,-47 0 2,0 0-2,0 0 2,0 0-2,-23 0 2,23 0-2,-47 0 2,47 0-2,-24 0 2,24 0-2,0 0-1,0 0 3,47 0 0,24 0-1,0 0 0,-24 0 0,47 0-2,-70 0 4,70 0-2,-23 0 0,-24 0 0,-47 0 0,48 24-1,-1-24 2,-47 0-1,23 0 0,1 0-1,-24 0 2,24 0-2,-72 0 2,25 0-3,23 0 4,-24 0-3,1 0 2,-48 0-1,71 0-1,0 0 2,23 0-2,-23 0 0,-47 0 2,24 0-1,23 0 0,0 0 0,0 0 0,23 0 1,24 0-3,-47 0 2,0 0-1,0 0 3,24 0-3,-24 0 2,0 0-2,47 0 2,-23 0-2,23 0 3,-47 0-4,24 0 4,-24 0-4,23 0 3,-46 0-2,23-24 1,-24 24 0,0 0-1,-46 0 2,-1 0-1,24 0 0,-48 0 0,48 0 0,-47 0-1,-1 0 1,1 0 1,23-24-2,-23 24 1,-1 0 2,1 0-4,-1 0 4,1 0 0,0 0 4,23 0-5,-24 0 6,25 0-8,-1 0 8,-24 0-6,1 0-1,23 0 11,-23 0 1</inkml:trace>
    </iact:actionData>
  </iact:action>
  <iact:action type="add" startTime="156249">
    <iact:property name="dataType"/>
    <iact:actionData xml:id="d21">
      <inkml:trace xmlns:inkml="http://www.w3.org/2003/InkML" xml:id="stk18" contextRef="#ctx0" brushRef="#br0">21902 10575 0,'23'0'81,"24"0"-74,24 0 3,0 0-2,0 0 0,23 0 0,1 24 0,-1-24 0,0 0-3,-23 0 5,24 23-2,23-23 0,-24 0-1,0 0 2,24 0-3,-47 0 3,24 0-1,-25 0-2,25 0 2,-48 0 1,0 0-2,48 0 2,-48 0 0,47 0-3,-23 0 2,0 0 1,23 0 0,1 0-2,-1 0 2,-23 0-1,70 0 1,-70 0-3,47 0 4,-23 0-3,-1 0 3,0 0-5,24 0 5,0 0-3,0 0 1,0 0-1,0-23 1,24 23 0,-24 0 1,0 0-2,47 0 2,-47 0-1,0 0-1,0 0 2,-23 0-1,-1 0 0,-23 0 0,47 0 0,-24 0-1,1 0 1,-1 0 1,-23 0 0,47 0-3,-24 0 4,1 0-4,-1 0 2,-23 0 0,0 23 0,0-23 0,23 0-1,-70 0 1,23 0 1,-24 0-1,48 0 0,-24 0 1,-23 0-3,0 0 3,-1 0-1,1 24-1,-1-24 9,-23 24-8,24-24 1,-24 23 15,24-23 1,-1 0-10,1 0 4,-1 0 4,1 0-15,0 0 15,-1 0-8,1 0 1,-1 0 32,1 0-31</inkml:trace>
    </iact:actionData>
  </iact:action>
  <iact:action type="add" startTime="158088">
    <iact:property name="dataType"/>
    <iact:actionData xml:id="d22">
      <inkml:trace xmlns:inkml="http://www.w3.org/2003/InkML" xml:id="stk19" contextRef="#ctx0" brushRef="#br0">22704 11095 0,'24'23'34,"-24"1"-26,47-24 0,0 0 0,0 23 0,24-23-2,23 0 4,1 24-4,23 0 4,47-24-2,-47 23 0,47 24-3,0-47 3,-47 0 0,48 0 1,-1 0-2,0 0 2,24 0-2,-71 0 2,47 0-1,24 0-1,-24 0 1,-47 0 1,47 0-2,-70 24 1,23-24 1,-24 0-1,0 0 0,-23 0-1,24-24 1,-1 24 4,24 0-3,-24 0-5,24-23 7,-70-1-6,22 24 6,1-23-6,24-1 4,-1-23-2,-23 23 3,0 1-3,47-1-1,-47 0 4,-24 24-3,71-47 2,-47 0-3,23 0 4,24-24 4,-71 24-7,24 0 0,0-24-2,0 23 2,-24 1 2,-24 24-4,-23-1 5,24-23-4,-24 23 3,0-23-2,0 23 3,0-23 8,-47 24-14,0-1 7,-48 0-6,-23-46 6,0 22-4,-47 1-1,0 24 4,-24-25-2,-24 25 0,-23 23-1,0 0 0,48 0 2,-25-24 0,-70 24-2,0-23 7,47 23-12,-24 0 6,-23 0-1,94 0 2,-141 0-2,94 0 2,0 0-2,47 0 3,24 0-4,-48 23 4,48 1-3,0-1 3,47 48-5,-24-24 3,1 24 0,23 0 1,-24 0 0,71 0-3,-70 70 4,70-94-4,0 48 4,24-24-3,23-24 7,24-23-9,0 46 2,0-22-2,0-25 4,24 48-2,0-24 4,23 48-6,24-48 6,-1-24-3,72 25 1,0-1-5,-24 0 9,47-23-9,94 23 7,48-23-7,-24-24 4,-47 0 2,24 0-4,70 23 3,-46-23-1,-25-23-1,24-25 1,24 48 0,-24-23 0,-23-25 1,-71-22 0,23 46-3,-47-47 3,-94 71-2,47 0 1,-23-23 2,23-1-4,-71-23 3,24 23-1,-24 1 3,-47-1-5,24-23 4,-24 23-6,23-23 9,-23 23-10,0-23 5,0 0 1,0 23 7,0 1-1</inkml:trace>
    </iact:actionData>
  </iact:action>
  <iact:action type="add" startTime="167288">
    <iact:property name="dataType"/>
    <iact:actionData xml:id="d23">
      <inkml:trace xmlns:inkml="http://www.w3.org/2003/InkML" xml:id="stk20" contextRef="#ctx0" brushRef="#br0">8001 11354 0,'24'0'81,"23"0"-66,-24 0-7,48 0 1,24 0-3,-1 0 5,24 0-6,24 0 5,23 0-4,0 0 5,24 0-4,-24 0 2,0 0-3,0 0 1,-23 0 2,0 0-2,-24 0 1,0 0 1,0 0-1,47 0 0,-71 0 0,24 0-1,24 0 1,-24 0 2,23 0-4,-70 0 2,94 0 0,-47 0 1,-23 0-1,23 0 3,-47 0-1,-1 0-7,1 0 7,-47 0-3,23 0 2,-23 0-2,46 0 2,-22 0-3,-25 0 4,48 0-3,0 0 1,0 0-1,-1 0 0,25 0 2,-48 0-2,24 0 2,0 0-2,-24 0 2,0 0-2,0 0 2,-23 0 14</inkml:trace>
    </iact:actionData>
  </iact:action>
  <iact:action type="add" startTime="176096">
    <iact:property name="dataType"/>
    <iact:actionData xml:id="d24">
      <inkml:trace xmlns:inkml="http://www.w3.org/2003/InkML" xml:id="stk21" contextRef="#ctx0" brushRef="#br0">15388 11189 0,'0'24'55,"0"46"-46,23-46-2,25 47 3,22-48-1,1 48-3,24 24 4,-1-48-4,0 0 4,95 0-4,-94 1 4,23-25-2,-24 1 0,-23-1-3,47-23 3,0 0 1,0 0 0,-24 0-3,48 0 4,23 0-3,-47 0 3,0 0-4,47 0 4,-47 0-5,48 0 4,-48 0-1,0 0 0,0 0-1,-48 0 1,-46 0 1,23 0-2,0 0 2,-23 0-2,0-23 9,-1-1-8,-23 1 1,24-1 0,-24-23-3,23 23 4,-23 1-4,24-48 4,-24 47-4,0-23 4,24 0-3,-1-1 3,-23-22-4,0 46 3,0 0-3,0-23 2,-23 24 1,-1-25-2,-23 25 1,23-72 0,1 48 2,-48 24-4,24 23 4,-1-48-4,1 25 3,-47-1 0,23-23-3,-23 47 5,-48 0-2,-23 0-4,0 0 3,23 0 1,-23 0-1,0 0-1,-24 0 2,-24 0-1,24 0 1,-23 0-4,23 0 3,24 71 1,23-48-2,48 1 1,47 0 0,0-1 2,-24-23-4,24 47 4,47-23-4,0 0 11,0-1-9,0 1-1,0-1 3,0 48-4,23-47 2,1 23 0,23-23 2,0 46-2,-23-22 2,70-1-6,-23 0 7,23-23-4,-46 23 2,46-23-2,-47-24 0,24 0 1,0 0 1,0 0-2,-24 0 0,24 0 2,-24 0 7,-24 0-9,1 0 2</inkml:trace>
    </iact:actionData>
  </iact:action>
  <iact:action type="add" startTime="177368">
    <iact:property name="dataType"/>
    <iact:actionData xml:id="d25">
      <inkml:trace xmlns:inkml="http://www.w3.org/2003/InkML" xml:id="stk22" contextRef="#ctx0" brushRef="#br0">19258 11803 0,'24'0'26,"0"0"-20,-1 0 4,48 0-2,23 0 0,24 23-2,48 1 4,-25-24-4,72 24 6,-48-24-6,0 0 2,-23 0 1,70 0-2,-47 0 2,-23 0-2,23 0 2,0 0-2,0 0 1,1 0 0,-25 0 1,-23 0-2,24 0 2,-48 0-2,1-48-1,-48 25 3,0-1 2,0 1-3,0-25 0,-47 25-4,0-1 5,0-23-1,0 23 0,0-23 0,0 24 1,0-25-1,0-46-1,0 70 3,0-23-4,-23-24 3,-1 24-2,-23-24 3,-24 48-3,24-48 3,-24 24-3,24 23 1,0-23-1,-48 47 0,25-24 3,-1 1-6,-24 23 5,-23 0-1,-47 0 1,0 0-1,-24 0 1,-47 23-2,24-23 0,-24 0 3,0 24-4,23 23 3,-23-47 0,48 47-3,-25-47 5,24 24-6,95-1 6,23 1-3,0-24 0,48 24 0,-1-24 5,24 23-5,0 24 3,0 1 5,0 22-9,24-46 0,-24 23 2,23 0 0,1-23-2,47 23 2,-48-23-4,25 0 6,-1 23-6,0-47 3,47 23 3,-46 1-5,70-24 2,23 24 2,-70-24-6,23 0 6,1 0-4,-24 0 4,-24 0-4,0 0 4,-23 0-4,-1 0 11,1 0 7</inkml:trace>
    </iact:actionData>
  </iact:action>
  <iact:action type="remove" startTime="182545">
    <iact:property name="style" value="instant"/>
    <iact:actionData xml:id="d26" ref="#d9"/>
  </iact:action>
  <iact:action type="add" startTime="182558">
    <iact:property name="dataType" value="strokeEraser"/>
    <iact:actionData xml:id="d27">
      <inkml:trace xmlns:inkml="http://www.w3.org/2003/InkML" xml:id="stk23" contextRef="#ctx0" brushRef="#br1">11871 10788 0</inkml:trace>
    </iact:actionData>
  </iact:action>
  <iact:action type="remove" startTime="182977">
    <iact:property name="style" value="instant"/>
    <iact:actionData xml:id="d28" ref="#d13"/>
  </iact:action>
  <iact:action type="add" startTime="182993">
    <iact:property name="dataType" value="strokeEraser"/>
    <iact:actionData xml:id="d29">
      <inkml:trace xmlns:inkml="http://www.w3.org/2003/InkML" xml:id="stk24" contextRef="#ctx0" brushRef="#br1">10667 11284 0</inkml:trace>
    </iact:actionData>
  </iact:action>
  <iact:action type="remove" startTime="183315">
    <iact:property name="style" value="instant"/>
    <iact:actionData xml:id="d30" ref="#d11"/>
  </iact:action>
  <iact:action type="add" startTime="183323">
    <iact:property name="dataType" value="strokeEraser"/>
    <iact:actionData xml:id="d31">
      <inkml:trace xmlns:inkml="http://www.w3.org/2003/InkML" xml:id="stk25" contextRef="#ctx0" brushRef="#br1">11210 11779 0,'0'24'63</inkml:trace>
    </iact:actionData>
  </iact:action>
  <iact:action type="remove" startTime="183955">
    <iact:property name="style" value="instant"/>
    <iact:actionData xml:id="d32" ref="#d12"/>
  </iact:action>
  <iact:action type="add" startTime="183978">
    <iact:property name="dataType" value="strokeEraser"/>
    <iact:actionData xml:id="d33">
      <inkml:trace xmlns:inkml="http://www.w3.org/2003/InkML" xml:id="stk26" contextRef="#ctx0" brushRef="#br1">21571 11638 0</inkml:trace>
    </iact:actionData>
  </iact:action>
  <iact:action type="remove" startTime="184586">
    <iact:property name="style" value="instant"/>
    <iact:actionData xml:id="d34" ref="#d10"/>
  </iact:action>
  <iact:action type="add" startTime="184594">
    <iact:property name="dataType" value="strokeEraser"/>
    <iact:actionData xml:id="d35">
      <inkml:trace xmlns:inkml="http://www.w3.org/2003/InkML" xml:id="stk27" contextRef="#ctx0" brushRef="#br1">30563 10835 0</inkml:trace>
    </iact:actionData>
  </iact:action>
  <iact:action type="remove" startTime="185401">
    <iact:property name="style" value="instant"/>
    <iact:actionData xml:id="d36" ref="#d14"/>
  </iact:action>
  <iact:action type="add" startTime="185409">
    <iact:property name="dataType" value="strokeEraser"/>
    <iact:actionData xml:id="d37">
      <inkml:trace xmlns:inkml="http://www.w3.org/2003/InkML" xml:id="stk28" contextRef="#ctx0" brushRef="#br1">30728 11709 0</inkml:trace>
    </iact:actionData>
  </iact:action>
  <iact:action type="remove" startTime="185984">
    <iact:property name="style" value="instant"/>
    <iact:actionData xml:id="d38" ref="#d18"/>
  </iact:action>
  <iact:action type="add" startTime="185990">
    <iact:property name="dataType" value="strokeEraser"/>
    <iact:actionData xml:id="d39">
      <inkml:trace xmlns:inkml="http://www.w3.org/2003/InkML" xml:id="stk29" contextRef="#ctx0" brushRef="#br1">27353 12535 0</inkml:trace>
    </iact:actionData>
  </iact:action>
  <iact:action type="remove" startTime="186690">
    <iact:property name="style" value="instant"/>
    <iact:actionData xml:id="d40" ref="#d16"/>
  </iact:action>
  <iact:action type="add" startTime="186698">
    <iact:property name="dataType" value="strokeEraser"/>
    <iact:actionData xml:id="d41">
      <inkml:trace xmlns:inkml="http://www.w3.org/2003/InkML" xml:id="stk30" contextRef="#ctx0" brushRef="#br1">18951 12440 0</inkml:trace>
    </iact:actionData>
  </iact:action>
  <iact:action type="remove" startTime="187002">
    <iact:property name="style" value="instant"/>
    <iact:actionData xml:id="d42" ref="#d17"/>
  </iact:action>
  <iact:action type="add" startTime="187018">
    <iact:property name="dataType" value="strokeEraser"/>
    <iact:actionData xml:id="d43">
      <inkml:trace xmlns:inkml="http://www.w3.org/2003/InkML" xml:id="stk31" contextRef="#ctx0" brushRef="#br1">18998 11897 0</inkml:trace>
    </iact:actionData>
  </iact:action>
  <iact:action type="remove" startTime="187690">
    <iact:property name="style" value="instant"/>
    <iact:actionData xml:id="d44" ref="#d15"/>
  </iact:action>
  <iact:action type="add" startTime="187696">
    <iact:property name="dataType" value="strokeEraser"/>
    <iact:actionData xml:id="d45">
      <inkml:trace xmlns:inkml="http://www.w3.org/2003/InkML" xml:id="stk32" contextRef="#ctx0" brushRef="#br1">10101 12417 0</inkml:trace>
    </iact:actionData>
  </iact:action>
  <iact:action type="remove" startTime="188105">
    <iact:property name="style" value="instant"/>
    <iact:actionData xml:id="d46" ref="#d19"/>
  </iact:action>
  <iact:action type="add" startTime="188114">
    <iact:property name="dataType" value="strokeEraser"/>
    <iact:actionData xml:id="d47">
      <inkml:trace xmlns:inkml="http://www.w3.org/2003/InkML" xml:id="stk33" contextRef="#ctx0" brushRef="#br1">11965 13172 0</inkml:trace>
    </iact:actionData>
  </iact:action>
  <iact:action type="remove" startTime="188672">
    <iact:property name="style" value="instant"/>
    <iact:actionData xml:id="d48" ref="#d20"/>
  </iact:action>
  <iact:action type="add" startTime="188676">
    <iact:property name="dataType" value="strokeEraser"/>
    <iact:actionData xml:id="d49">
      <inkml:trace xmlns:inkml="http://www.w3.org/2003/InkML" xml:id="stk34" contextRef="#ctx0" brushRef="#br1">21240 13219 0</inkml:trace>
    </iact:actionData>
  </iact:action>
  <iact:action type="remove" startTime="189394">
    <iact:property name="style" value="instant"/>
    <iact:actionData xml:id="d50" ref="#d22"/>
  </iact:action>
  <iact:action type="add" startTime="189398">
    <iact:property name="dataType" value="strokeEraser"/>
    <iact:actionData xml:id="d51">
      <inkml:trace xmlns:inkml="http://www.w3.org/2003/InkML" xml:id="stk35" contextRef="#ctx0" brushRef="#br1">29383 13691 0</inkml:trace>
    </iact:actionData>
  </iact:action>
  <iact:action type="remove" startTime="189874">
    <iact:property name="style" value="instant"/>
    <iact:actionData xml:id="d52" ref="#d21"/>
  </iact:action>
  <iact:action type="add" startTime="189879">
    <iact:property name="dataType" value="strokeEraser"/>
    <iact:actionData xml:id="d53">
      <inkml:trace xmlns:inkml="http://www.w3.org/2003/InkML" xml:id="stk36" contextRef="#ctx0" brushRef="#br1">28981 14164 0</inkml:trace>
    </iact:actionData>
  </iact:action>
  <iact:action type="remove" startTime="190315">
    <iact:property name="style" value="instant"/>
    <iact:actionData xml:id="d54" ref="#d25"/>
  </iact:action>
  <iact:action type="add" startTime="190320">
    <iact:property name="dataType" value="strokeEraser"/>
    <iact:actionData xml:id="d55">
      <inkml:trace xmlns:inkml="http://www.w3.org/2003/InkML" xml:id="stk37" contextRef="#ctx0" brushRef="#br1">28250 14565 0</inkml:trace>
    </iact:actionData>
  </iact:action>
  <iact:action type="remove" startTime="191121">
    <iact:property name="style" value="instant"/>
    <iact:actionData xml:id="d56" ref="#d24"/>
  </iact:action>
  <iact:action type="add" startTime="191126">
    <iact:property name="dataType" value="strokeEraser"/>
    <iact:actionData xml:id="d57">
      <inkml:trace xmlns:inkml="http://www.w3.org/2003/InkML" xml:id="stk38" contextRef="#ctx0" brushRef="#br1">24096 14659 0</inkml:trace>
    </iact:actionData>
  </iact:action>
  <iact:action type="remove" startTime="191680">
    <iact:property name="style" value="instant"/>
    <iact:actionData xml:id="d58" ref="#d23"/>
  </iact:action>
  <iact:action type="add" startTime="191682">
    <iact:property name="dataType" value="strokeEraser"/>
    <iact:actionData xml:id="d59">
      <inkml:trace xmlns:inkml="http://www.w3.org/2003/InkML" xml:id="stk39" contextRef="#ctx0" brushRef="#br1">17913 15061 0</inkml:trace>
    </iact:actionData>
  </iact:action>
  <iact:action type="add" startTime="195793">
    <iact:property name="dataType"/>
    <iact:actionData xml:id="d60">
      <inkml:trace xmlns:inkml="http://www.w3.org/2003/InkML" xml:id="stk40" contextRef="#ctx0" brushRef="#br0">4697 13172 0,'23'0'79,"1"0"-70,0 0-2,46 0 2,1 0-1,0 0-1,23 0 1,24 0 0,0 0 1,-23 0-1,46 0 0,-46 0 0,-1 0 0,1 0-1,-25 0 3,25 0-2,-1 0-3,-23 0 6,47 0-3,0 0 0,-24 0-2,-23 0 4,47 0-3,24 47 2,-24-47-2,-24 0 0,24 0 2,0 0-1,0 0 0,48 0-1,-96 0 1,96 0 0,-96 0 0,96 0 0,-48 0 0,0 0 0,0 0-1,0 0 1,47 0 1,-47 0-1,47 0 2,0 0-4,-47 0 4,0 0-4,47 0 4,-47 0-3,24 24 2,0-24-2,-1 0 2,-23 0-2,0 0 1,47 0-1,-47 0 2,0 0-1,-23 0 0,-24 0 0,23 0 0,-23 0-1,0 0 1,-24 0 1,24 0-1,-48 0 0,24 0-1,1 0 1,-25 0 10,1 0-11,-1 0 15</inkml:trace>
    </iact:actionData>
  </iact:action>
  <iact:action type="add" startTime="199401">
    <iact:property name="dataType"/>
    <iact:actionData xml:id="d61">
      <inkml:trace xmlns:inkml="http://www.w3.org/2003/InkML" xml:id="stk41" contextRef="#ctx0" brushRef="#br0">5830 14163 0,'0'0'0,"47"0"14,-24 0-3,25 0-6,-1 0 6,-24 0-5,25 0 2,22 0-1,-46 0 3,47 0-3,0 0 1,-24 0-1,47 0 3,-23 0-4,0 0 4,23 0-4,1 0 4,-1 0-3,48 0 2,-24 0-1,47 24-1,47-48 2,24 24-2,-47 0 1,24 0 1,23 0-1,-95 0-1,72 0 3,-48 0-4,-24 0 4,25 0-3,-48 0 2,0 0-2,23 0 2,1 0-2,-1 0-1,-70 0 3,94 0 0,-23 0-2,0 0 2,-24 0-2,23 0 1,24 0 3,-70 0-3,23 0 0,0 0 0,0 0-3,-24 0 5,24 0-2,-23 0 0,-48 0 1,47 0-2,-23 0 1,23 0 0,-70 0 1,70 0-2,-46 0 2,-1 0-2,24 0 2,-1 0-2,1 0 1,-24 0 0,24 0 0,-24 0 0,24 0-1,24 0 1,-48 0-1,47 0 2,1 0-2,-25 0 2,1 0-1,0 0 0,23 0-1,-46 0 1,22 0 1,-22 0 0,-1 0-3,24 0 5,-48 0-3,72 0 2,-25 0-5,25 0 2,-48 0 0,47 0 2,1 0-3,-48 0 2,47 0 1,1 0 0,-1 0-3,24 0 3,-47 0-1,47 0-1,-47 0 3,23 0-3,-23 0 1,23 0 0,-23 0 1,24 0-2,-72 0 1,24 0 0,-23 0 1,0 0 7</inkml:trace>
    </iact:actionData>
  </iact:action>
  <iact:action type="add" startTime="213298">
    <iact:property name="dataType"/>
    <iact:actionData xml:id="d62">
      <inkml:trace xmlns:inkml="http://www.w3.org/2003/InkML" xml:id="stk42" contextRef="#ctx0" brushRef="#br0">5405 15627 0,'23'0'17,"25"0"-4,-1 0-5,0 0 0,24 0 0,47 24 0,0-24 1,-24 0-1,1 0 0,23 0-1,-24 23 0,-23-23 2,-24 0-2,24 0 3,-48 0-2,25 0 0,-1 0 6,-23 0-5,23 0 8,-24 0-8,1 0-1,23 0 1,-23 0-2,23 0 2,0 0-2,-23 0 2,23 0-1,-23 0-4,23 0 4,24 0 1,-48 0-1,48 0 1,23 0-1,-46 0-1,22 0 2,1 0-2,-24 0 2,48 0-1,-24 0 0,-24 0 0,24 0 0,-1 0 0,-22 0 0,-1 0-2,24 0 4,-1 0-4,-22 0 4,22 0-3,-22 0 3,22 0-4,-22 0 4,-1 0-4,24-23 4,-24 23-4,0 0 4,24 0-4,0 0 2,-24 0 0,24 0-1,-1 0 2,-22 0-2,22 0 2,1 0-2,-24 0 1,24 0 3,0 0-5,-24 0 3,24 0-1,0 0-1,23 0 3,-23 0-4,47 0 4,0 0-3,-47-24 2,23 24-3,24 0 1,-23 0 2,-25 0 0,25 0-1,-24 0-1,-1 0 1,-22 0 0,22 0-1,-46 0 2,47 0 2,-24 0-3,0 0 0,0 0 0,24 0 0,-47 0 0,47 0-1,-24 0-1,0 0 3,0 0-1,0 0 1,1 0-2,-1 0 1,0 0 0,0 0 1,24 0-1,-47 0 0,23 24-2,24-24 3,-48 0-1,48 0-1,0 0 0,0 0 3,-1 0-4,48 0 4,-23 0-2,-24 0 0,23 0 1,24 0-2,0 0 0,0 0 3,24 0-3,-24 0-1,0 0 3,-24 0 0,-23 0 0,47 0-3,-24 0 4,1 0-4,-1 0 4,-47 0-3,24 0 2,23 0-3,-46 0 7,22 0-7,1 0 4,0 0-5,-24 0 4,48 0-3,-48 0 2,0 0 0,24 0-2,-24 0 4,24 0-4,23 0 4,-23 0-3,23 0 1,1 0 1,-1 0-2,1 0 1,-25 0 0,1 0 0,0 0 2,0 0-3,0 0 2,23 0-2,-47 0-1,48 0 3,-1 0-2,0 0 1,24 0 5,-47 0-10,47 0 6,-47 0-2,23 0 2,1 0-1,-24 0 1,23 0-3,24 0 4,0 0-4,0 0 2,47 0 0,-47 0 0,0 0 1,-23 0-1,46 0 1,1 0-2,0 0 2,-48 0-2,24 0 3,0 0-3,0 0 2,-24 0-2,24 0 1,0 0-2,-23 0 3,70 0-2,-47 0 3,-47 0-2,47 0-2,23 0 3,-23 0-1,-47 0 0,24 0 0,23 0 1,0 0-3,0 0 2,23 0 1,1 0 0,23 0-3,0 0 4,-47 0-2,47 0 0,-47 0 0,0 0 1,48 0-3,-48 0 2,47 0 0,-47 0 2,0 0-3,-24 0 3,48 0-4,-48 0 1,71 0 1,-47 0 1,0 0-1,0 0 0,0 0-1,0 0 1,-23 0 1,46 0-2,-46 0 2,46 0-2,1 0 4,0 0-6,23 0 5,0 0-4,-47 0 4,47 0-3,0 0 2,-23 0-4,23 0 3,-47 0 1,47 0 1,-47 0-5,48 0 4,-48 0-2,47 0 1,-71 0 0,24 0 0,-71 0 1,48 0-1,-24 0-1,-1 0 1,-22 0 1,22 0-2,-46 0 3,23-24-3,0 24 2,-23 0 6,23 0-7,-23 0 9,-1 0-1,1 0-7</inkml:trace>
    </iact:actionData>
  </iact:action>
  <iact:action type="add" startTime="217584">
    <iact:property name="dataType"/>
    <iact:actionData xml:id="d63">
      <inkml:trace xmlns:inkml="http://www.w3.org/2003/InkML" xml:id="stk43" contextRef="#ctx0" brushRef="#br0">1865 16831 0,'0'0'0,"71"0"8,23 0-1,24 0 3,0 0-3,47 0 0,-47 0 2,95 0-2,23 0 1,-48 0 1,48 0 1,0 0-3,48 0 1,-25 0 1,24 0-1,1 0 0,93 47-2,-94-47 4,1 0-2,22 0 0,1 0-2,24 0 4,-24 0-3,47 0 3,0 0-5,0 0 6,23 0-4,24 0 0,24 0 2,0 0-2,-71 0 1,24 0 1,23 0-2,-47 0 0,-71 24 3,24-24-2,-24 0-1,-23 0 1,-24 0 1,47 0-1,-47 0 0,-71 0-1,0 0 1,-23 0-2,-71 0 5,-1 0-5,-46 0 3,0 0-3</inkml:trace>
    </iact:actionData>
  </iact:action>
  <iact:action type="remove" startTime="221697">
    <iact:property name="style" value="instant"/>
    <iact:actionData xml:id="d64" ref="#d60"/>
  </iact:action>
  <iact:action type="add" startTime="221705">
    <iact:property name="dataType" value="strokeEraser"/>
    <iact:actionData xml:id="d65">
      <inkml:trace xmlns:inkml="http://www.w3.org/2003/InkML" xml:id="stk44" contextRef="#ctx0" brushRef="#br1">15388 16831 0</inkml:trace>
    </iact:actionData>
  </iact:action>
  <iact:action type="remove" startTime="222145">
    <iact:property name="style" value="instant"/>
    <iact:actionData xml:id="d66" ref="#d61"/>
  </iact:action>
  <iact:action type="add" startTime="222152">
    <iact:property name="dataType" value="strokeEraser"/>
    <iact:actionData xml:id="d67">
      <inkml:trace xmlns:inkml="http://www.w3.org/2003/InkML" xml:id="stk45" contextRef="#ctx0" brushRef="#br1">15175 17681 0</inkml:trace>
    </iact:actionData>
  </iact:action>
  <iact:action type="remove" startTime="222715">
    <iact:property name="style" value="instant"/>
    <iact:actionData xml:id="d68" ref="#d62"/>
  </iact:action>
  <iact:action type="add" startTime="222720">
    <iact:property name="dataType" value="strokeEraser"/>
    <iact:actionData xml:id="d69">
      <inkml:trace xmlns:inkml="http://www.w3.org/2003/InkML" xml:id="stk46" contextRef="#ctx0" brushRef="#br1">17370 19286 0,'0'0'6</inkml:trace>
    </iact:actionData>
  </iact:action>
  <iact:action type="remove" startTime="223322">
    <iact:property name="style" value="instant"/>
    <iact:actionData xml:id="d70" ref="#d63"/>
  </iact:action>
  <iact:action type="add" startTime="223326">
    <iact:property name="dataType" value="strokeEraser"/>
    <iact:actionData xml:id="d71">
      <inkml:trace xmlns:inkml="http://www.w3.org/2003/InkML" xml:id="stk47" contextRef="#ctx0" brushRef="#br1">17606 20466 0,'24'0'31,"-1"0"-7</inkml:trace>
    </iact:actionData>
  </iact:action>
</iact:actions>
</file>

<file path=ppt/ink/inkAction6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15:40:54.878"/>
    </inkml:context>
    <inkml:brush xml:id="br0">
      <inkml:brushProperty name="width" value="0.08819" units="cm"/>
      <inkml:brushProperty name="height" value="0.35278" units="cm"/>
      <inkml:brushProperty name="color" value="#00B050"/>
      <inkml:brushProperty name="tip" value="rectangle"/>
      <inkml:brushProperty name="rasterOp" value="maskPen"/>
    </inkml:brush>
    <inkml:brush xml:id="br1">
      <inkml:brushProperty name="width" value="0.05292" units="cm"/>
      <inkml:brushProperty name="height" value="0.05292" units="cm"/>
      <inkml:brushProperty name="color" value="#00B050"/>
    </inkml:brush>
    <inkml:brush xml:id="br2">
      <inkml:brushProperty name="width" value="0.055" units="cm"/>
      <inkml:brushProperty name="height" value="0.055" units="cm"/>
    </inkml:brush>
  </inkml:definitions>
  <iact:action type="add" startTime="13951">
    <iact:property name="dataType"/>
    <iact:actionData xml:id="d0">
      <inkml:trace xmlns:inkml="http://www.w3.org/2003/InkML" xml:id="stk0" contextRef="#ctx0" brushRef="#br0">14019 15769 0,'24'0'34,"23"0"-28,-24 0 5,25 0-6,-25 0 6,24 0-4,1 0 2,-1 0-4,0 0 6,0 0-4,0 0 2,1 0-2,-25 0 2,24 0-2,-23 0-1,0 0 2,-1 0 0,1 0-1,-1 0 2,1 0 0,23 0 6,-23 0-7,-1 0 0,1 0 0,0 0 0,-1 0 0,1 0 1,-1 0-2,1 0 2,0 0-1,-1 0 1,1 0-2,-1 0 2,1 0-3,47 0 1,-48 0 2,48 0-1,-24 0 0,1 0 0,-1 0 0,24 0 0,-24 0 0,24 0 0,-1 0 0,-46 0 0,47 0 0,-24 0 0,0 0 8,-23 0-7,-1 0-2,25 0 9,-25 0 17,1 0-25,-1 0-2,1 0 5,0 0-5,-1 0 2,1 0 1,23 0-2,0 0 1,24 0-1,-47 0 2,23 0 0,0 0-1,24 0-1,0 0 1,-24 0 1,24 23-1,23-23-1,-23 24 3,-47-24-3,70 0 1,-47 0 1,-23 0-1,23 0-1,-23 0 2,-1 0 7,1 23-9,-1-23 0,25 0 1,-25 0 0,24 0 1,1 0-1,-1 0-1,0 0 1,-23 0 0,23 0-1,0 0 2,0 0 8,0 0-10,1 0 1,-1 0 0,0 24 0,0-24 0,0 0 1,-23 0-1,23 0 0,0 0-1,-23 0 3,47 0-4,0 0 4,-48 0-4,24 0 4,-23 0-4,23 0 1,24 0 3,-24 0 5,-23 0-7,-1 0 1,25 0-2,-1 0 1,24 0 0,-1 0 0,-46 0 0,47 0 0,-24 0 0,-23 0 0,46 0 1,-46 0-1,0 0 0,23 0 1,0 0 7,-23 0-9,-1 0 8,24 0-8,1 0 14,-25 0-14,1 0 3,23-24-7,-23 24 5,23 0 0,0 0 2,-23 0-3,-1 0-1,1 0 3,-1 0-2,1 0 2,23 0 7,-23 0-9,-1 0 3,25 0-3,-25 0 2,24 0-2,-23 0 2,23 0 8,0 0-12,-23 0 5,0 0-4,-1 0 2,1 0 9,-1 0-9,1 0-1,0 0 2,-1 0-1,24 0 0,1 0-1,-25 0 2,1 0-1,-1 0 0,1 0 0,23 0 0,0 0 9,-23 0-11,0 0 4,23 0-4,-24 0 5,25 0-5,22 0 4,-46 0-4,23 0 1,-23 0 1,47 0 0,-1 0 2,-22 0-3,-1 0 4,0 0-3,-23 0-1,23 0-2,-24 0 3,1 0 0,23 0 1,-23 0 0,23 0-3,0 0 3,-23 0 1,23 0-3,-23 0 1,23 0 10,-24 0-3,25 0-9,-25 0 4,24 0-3,24 0-1,-24 0 4,24 0-3,-24 0 2,-23 0-2,47 0 2,0 0-3,-48 0 3,24 0-1,1 0 8,-1 0-7,0 0 5,-23 0-6,-1 0 8,1 0-7,-1 0 8,1 0 14,0-23-22,23 23 5,-24 0-5,1-24 7,0 24-8,-1 0 15,1 0-6</inkml:trace>
    </iact:actionData>
  </iact:action>
  <iact:action type="add" startTime="19640">
    <iact:property name="dataType"/>
    <iact:actionData xml:id="d1">
      <inkml:trace xmlns:inkml="http://www.w3.org/2003/InkML" xml:id="stk1" contextRef="#ctx0" brushRef="#br0">23200 15792 0,'23'0'66,"1"0"-56,47 0-4,-1-23 3,-46 23-2,23 0 0,24 0 0,-24 0 0,0 0 1,24 0-1,-47 0 3,-1 0-2,1 0 0,0 0 7,-1 0-7,1 0 0,47 0 0,-1 0 1,1 0-2,0 0 3,0 0-3,23 23 0,-70 1 3,23-24-2,0 0 0,0 0 7,-23 0-6,47 0 5,0 0 2,-24 0-8,24 0 0,-1 0 0,-22 0 0,46 0 0,0 0 0,-23 0-1,0 0 3,-24 0-2,24 0-1,-24 0 3,0 0-4,-23 0 4,23 0-3,-23 0-1,-1 0 13,1 0-12,0 0 2,-1 0 6,1 0-7,-1 0 16,1 0-8,0 0-9,-1 0 17,1 0 2,-1 0-8,1 0-12,0 0 4,-1 0 44,1 0-14</inkml:trace>
    </iact:actionData>
  </iact:action>
  <iact:action type="add" startTime="25704">
    <iact:property name="dataType"/>
    <iact:actionData xml:id="d2">
      <inkml:trace xmlns:inkml="http://www.w3.org/2003/InkML" xml:id="stk2" contextRef="#ctx0" brushRef="#br1">26197 15721 0,'23'0'71,"1"0"-62,0 0 0,-1 0 8,1 0-10,-1-23 9,1 23-9,0 0 1,-1 0-1,24 0 2,-23 0-1,47 0 1,-24 0-2,-23 0 2,-1 0-2,1 0 2,-1 23-2,25-23-1,-25 24 2,1-24 9,-1 0-9,1 0 16,0 24-16,-1-24 0,1 0 0,-1 0 0,25 23 8,-25-23-8,25 0 9,-25 0-9,1 0-1,23 0 3,-23 0-3,-1 0 2,1 0-2,23 0 9,-23 0-7,-1 0 14,1 0-15,-1 0 0,25 0 8,-1 0-1,-24 0-6,1 0-1,23 0 0,-23 24 7,47-24-7,-24 0 10,-24 0-11,25 0 3,22 0-4,-22 0 10,-1 0-7,0 0 7,0 0-2,-23 0-5,-1 0-1,25 0 0,-25 0 0,24 0 0,-23 0-1,0 0 10,-1 0-8,1 0-2,-1 0 7,1 0-5,23 0 8,-23 0-10,23 0 10,0 0-8,0 0 7,-23 0-9,0 0 2,23 0-2,0 0 18,-23 0-18,23 0 9,-24 0 0,1 0-8,23 0-1,-23 0 1,-1 0 0,1 0 1,23 0 0,0 0-3,-23 0 10,23 0-6,0 0-3,1 0 2,-1 0-2,-24 0 9,1 0-7,0 0 22,-1 0-15,1 0 8,-1 0 89,1 0-89,0 0-14,-1 0-6,1 0 6,-1 0 12,1 0-13,0 0 6,-1 0-6,1 0-1,-1 0 8,1 0 16,0 0-1,-1 0-24,1 0 18,-24-24 23,23 24 16,1 0-40,0 0 73,-1 0-74</inkml:trace>
    </iact:actionData>
  </iact:action>
  <iact:action type="add" startTime="30951">
    <iact:property name="dataType"/>
    <iact:actionData xml:id="d3">
      <inkml:trace xmlns:inkml="http://www.w3.org/2003/InkML" xml:id="stk3" contextRef="#ctx0" brushRef="#br1">7529 16146 0,'47'0'10,"-23"0"-3,-1 0 1,25 0 0,-1 0-1,24 0 2,-1 0-2,25 0 1,-48 0 0,24 0 1,23 0-1,-47 0-1,1 0 1,46 0 0,-70 0 0,46 0 0,-22 0 0,-1 0 9,-24 0-9,1 0 0,0 0 1,-1 0-2,1 0 0,-1 0 2,1 0-2,47 0 1,-48 0 0,1 0-1,23 0 2,-23 0-1,23 0 0,-23 0 0,-1 0-1,1 0 2,-1 0-2,25 0 2,-1 0 7,-24 0-9,25 0 4,-1 0-4,-24 0 2,25 0-2,-25 0 3,1 0-4,47 0 3,-48 0-2,1 0-1,-1 0 2,1 0 0,23 0 1,-23 0 7,-1 0 0</inkml:trace>
    </iact:actionData>
  </iact:action>
  <iact:action type="remove" startTime="41571">
    <iact:property name="style" value="instant"/>
    <iact:actionData xml:id="d4" ref="#d0"/>
  </iact:action>
  <iact:action type="add" startTime="41576">
    <iact:property name="dataType" value="strokeEraser"/>
    <iact:actionData xml:id="d5">
      <inkml:trace xmlns:inkml="http://www.w3.org/2003/InkML" xml:id="stk4" contextRef="#ctx0" brushRef="#br2">21075 19499 0</inkml:trace>
    </iact:actionData>
  </iact:action>
  <iact:action type="remove" startTime="42305">
    <iact:property name="style" value="instant"/>
    <iact:actionData xml:id="d6" ref="#d1"/>
  </iact:action>
  <iact:action type="add" startTime="42311">
    <iact:property name="dataType" value="strokeEraser"/>
    <iact:actionData xml:id="d7">
      <inkml:trace xmlns:inkml="http://www.w3.org/2003/InkML" xml:id="stk5" contextRef="#ctx0" brushRef="#br2">29666 19428 0,'23'0'41</inkml:trace>
    </iact:actionData>
  </iact:action>
  <iact:action type="remove" startTime="43000">
    <iact:property name="style" value="instant"/>
    <iact:actionData xml:id="d8" ref="#d2"/>
  </iact:action>
  <iact:action type="add" startTime="43005">
    <iact:property name="dataType" value="strokeEraser"/>
    <iact:actionData xml:id="d9">
      <inkml:trace xmlns:inkml="http://www.w3.org/2003/InkML" xml:id="stk6" contextRef="#ctx0" brushRef="#br2">32993 19380 0,'24'0'8</inkml:trace>
    </iact:actionData>
  </iact:action>
  <iact:action type="remove" startTime="44105">
    <iact:property name="style" value="instant"/>
    <iact:actionData xml:id="d10" ref="#d3"/>
  </iact:action>
  <iact:action type="add" startTime="44108">
    <iact:property name="dataType" value="strokeEraser"/>
    <iact:actionData xml:id="d11">
      <inkml:trace xmlns:inkml="http://www.w3.org/2003/InkML" xml:id="stk7" contextRef="#ctx0" brushRef="#br2">14538 19829 0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99B206-7F24-4A48-98C0-9BF3573CAC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BC68835-858A-4480-8ABD-9492921CD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1FB419-BD7D-4F61-B1D9-04CCFA8E2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DFC0E-03C7-4CF2-8C70-0F6D35C05EDC}" type="datetimeFigureOut">
              <a:rPr lang="fr-CA" smtClean="0"/>
              <a:t>2020-03-28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19A796-CE3E-419B-AB6D-A746A9B46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8E85C1-A980-4308-9C5A-0050CE54F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AE9C-9C31-4515-83D0-D7E5376BC1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30084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58852B-4FC7-4470-9560-2F209EB22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B2A7A4A-39FC-43CA-A5A3-1CB978401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A2C625-CA7D-4759-BE3A-C2337830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DFC0E-03C7-4CF2-8C70-0F6D35C05EDC}" type="datetimeFigureOut">
              <a:rPr lang="fr-CA" smtClean="0"/>
              <a:t>2020-03-28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B00400-D537-4574-8D4B-EC49829D0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8EC431-FAD0-4A3F-ADFB-6529FFA6D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AE9C-9C31-4515-83D0-D7E5376BC1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1037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4CDA77B-697B-483C-8778-BD8FE4C601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0D418F0-FB2F-4773-87E8-9A8FEA340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D95728-15EE-4350-8638-50A51CD96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DFC0E-03C7-4CF2-8C70-0F6D35C05EDC}" type="datetimeFigureOut">
              <a:rPr lang="fr-CA" smtClean="0"/>
              <a:t>2020-03-28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75FB58-BA92-4102-9D62-554E6FBC2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B550C0-C5B1-40F4-B221-C06D4CD13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AE9C-9C31-4515-83D0-D7E5376BC1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70784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492D02-280F-48E2-B2A2-04080D788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AFE2D2-0DC9-49F8-8F50-DFFB9907B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404FED-F7E8-45CE-A6F7-B930F69A8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DFC0E-03C7-4CF2-8C70-0F6D35C05EDC}" type="datetimeFigureOut">
              <a:rPr lang="fr-CA" smtClean="0"/>
              <a:t>2020-03-28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B6992F-6651-425F-8E16-DCA162C73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261B89-682D-4D96-8D45-E7AEE37CE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AE9C-9C31-4515-83D0-D7E5376BC1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1375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2A9705-A8BD-42FF-82C5-A0943978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787688-2368-4575-8907-3EFD1E546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3656D3-B7D7-45C8-84FC-5794B3548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DFC0E-03C7-4CF2-8C70-0F6D35C05EDC}" type="datetimeFigureOut">
              <a:rPr lang="fr-CA" smtClean="0"/>
              <a:t>2020-03-28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40DEAC-2A2E-4393-9B38-C40C7A606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C296793-C133-43DD-B723-E2345B61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AE9C-9C31-4515-83D0-D7E5376BC1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2707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13BA8B-DA6C-49A4-A7A3-BE248ED32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0989C5-1B44-4338-ADA8-6215B47133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BEDA28E-3C4D-498C-81D1-3EB151446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B07AC8-8955-4083-B875-89B98BEF1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DFC0E-03C7-4CF2-8C70-0F6D35C05EDC}" type="datetimeFigureOut">
              <a:rPr lang="fr-CA" smtClean="0"/>
              <a:t>2020-03-28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888E67A-9AE7-49AD-9717-89C322E4F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5EA093D-2FAD-4110-848C-21ADC3E4A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AE9C-9C31-4515-83D0-D7E5376BC1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15374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847CF1-6AC4-43F9-931F-B0674D8C9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FD501D-04CC-4FFF-8101-43C467E83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C6C3F5-3F08-4BA8-9942-206E5CE57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D7040C7-DE8F-44AF-8BE2-E96A6AE348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5C2044B-5129-44C0-8010-5C6C5E5F81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CDB0D7-6574-4A1A-A5A7-1CD3598EB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DFC0E-03C7-4CF2-8C70-0F6D35C05EDC}" type="datetimeFigureOut">
              <a:rPr lang="fr-CA" smtClean="0"/>
              <a:t>2020-03-28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9873410-A0DA-4EA0-B454-46036119F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9E21975-5D31-4F50-B096-1B7580ACD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AE9C-9C31-4515-83D0-D7E5376BC1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09230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520D19-35C6-4366-9F18-1513AB1FF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57022D4-2BED-4C12-B089-2552CF947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DFC0E-03C7-4CF2-8C70-0F6D35C05EDC}" type="datetimeFigureOut">
              <a:rPr lang="fr-CA" smtClean="0"/>
              <a:t>2020-03-28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DB5E4C2-0ED8-47FA-8151-C97CE554C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3FB6CA9-31EE-4B5D-A122-15D3F0D70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AE9C-9C31-4515-83D0-D7E5376BC1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06730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6546C9F-4AC5-4375-854D-65CD16F7B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DFC0E-03C7-4CF2-8C70-0F6D35C05EDC}" type="datetimeFigureOut">
              <a:rPr lang="fr-CA" smtClean="0"/>
              <a:t>2020-03-28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42BA8B-BB11-428F-A58F-AF542FE96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A9417F-CCB4-465A-8A0D-76F09D809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AE9C-9C31-4515-83D0-D7E5376BC1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4806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2FA6F7-B624-4EAC-976E-AF4983889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0097CB-ADCC-4563-9D60-5B688A2AE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445487-99E4-4082-A4A2-91EDFE7BC9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D58EC2B-7907-4FA5-8446-0C0D676F7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DFC0E-03C7-4CF2-8C70-0F6D35C05EDC}" type="datetimeFigureOut">
              <a:rPr lang="fr-CA" smtClean="0"/>
              <a:t>2020-03-28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9F3F9D-1FD1-41C5-AE5D-E19F9FE41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C05113-3072-4220-98CD-95AE12A5F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AE9C-9C31-4515-83D0-D7E5376BC1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13790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CC14F3-70A7-48EC-9655-612F96C4C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FFB27E-A321-464B-A03C-EA25CA61A1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5257231-98E0-4E93-AE8D-19C7D45C4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123D586-6F5C-493D-9DD4-24655717C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DFC0E-03C7-4CF2-8C70-0F6D35C05EDC}" type="datetimeFigureOut">
              <a:rPr lang="fr-CA" smtClean="0"/>
              <a:t>2020-03-28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74E6570-6FD3-4E9F-8FCF-A0D42A531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9F01FC2-0A55-4F8D-BADE-161C2F9FD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AE9C-9C31-4515-83D0-D7E5376BC1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195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D719BFC-D725-48D2-9B14-909110F38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F6EC32A-BDBB-4727-A910-FAE7832C8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C7244B-0CC1-4E03-B9E6-47B141C1AF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DFC0E-03C7-4CF2-8C70-0F6D35C05EDC}" type="datetimeFigureOut">
              <a:rPr lang="fr-CA" smtClean="0"/>
              <a:t>2020-03-28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F94C06-5CA5-4193-9CD6-954FA4894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1D003B-4769-4E0A-BEBF-8A60847480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4AE9C-9C31-4515-83D0-D7E5376BC1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28129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microsoft.com/office/2011/relationships/inkAction" Target="../ink/inkAction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microsoft.com/office/2011/relationships/inkAction" Target="../ink/inkAction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microsoft.com/office/2011/relationships/inkAction" Target="../ink/inkAction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microsoft.com/office/2011/relationships/inkAction" Target="../ink/inkAction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microsoft.com/office/2011/relationships/inkAction" Target="../ink/inkAction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microsoft.com/office/2011/relationships/inkAction" Target="../ink/inkAction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39EF8D-B6C2-4C85-ABB0-2AA26A2871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Final </a:t>
            </a:r>
            <a:r>
              <a:rPr lang="fr-CA" dirty="0" err="1"/>
              <a:t>Speaking</a:t>
            </a:r>
            <a:endParaRPr lang="fr-CA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8B6FE83-9DBA-421A-893C-69ABCB200F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The </a:t>
            </a:r>
            <a:r>
              <a:rPr lang="fr-CA" dirty="0" err="1"/>
              <a:t>Raising-Awareness</a:t>
            </a:r>
            <a:r>
              <a:rPr lang="fr-CA" dirty="0"/>
              <a:t> TED Talk</a:t>
            </a:r>
          </a:p>
          <a:p>
            <a:r>
              <a:rPr lang="fr-CA" dirty="0"/>
              <a:t>Instructions</a:t>
            </a:r>
          </a:p>
          <a:p>
            <a:endParaRPr lang="fr-CA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8C58535-4133-400E-AB45-C58E4732F7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37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55"/>
    </mc:Choice>
    <mc:Fallback>
      <p:transition spd="slow" advTm="5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D23F1D-00A2-4E98-8D20-515FBBBA1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428B72-B46C-4B29-A267-8709AB15A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67B4BC1-D426-4A9A-843E-A3B2918C9E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543" y="216386"/>
            <a:ext cx="10602913" cy="642571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EC4CF293-EA8C-430B-BB31-4695EBFF22E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900759" y="4759199"/>
              <a:ext cx="2" cy="2"/>
            </p14:xfrm>
          </p:contentPart>
        </mc:Choice>
        <mc:Fallback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EC4CF293-EA8C-430B-BB31-4695EBFF22E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00759" y="475919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76FF37A3-C359-44AF-B5ED-CE58B2FE4B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72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584"/>
    </mc:Choice>
    <mc:Fallback>
      <p:transition spd="slow" advTm="63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192A28-FBF6-4BB2-BEBC-C32074BE4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80BFDE-CA65-4B94-A09E-FF44BC964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7AFD8AE-E8D6-4F3E-A8A8-C9D39C814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065" y="215900"/>
            <a:ext cx="11263035" cy="658645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FAD947D4-82EC-4591-806A-5CCD4AFF768E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192259" y="4436279"/>
              <a:ext cx="2" cy="2"/>
            </p14:xfrm>
          </p:contentPart>
        </mc:Choice>
        <mc:Fallback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FAD947D4-82EC-4591-806A-5CCD4AFF768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192259" y="443627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E6CA8539-9462-4A35-A618-C599AAF005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21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6582"/>
    </mc:Choice>
    <mc:Fallback>
      <p:transition spd="slow" advTm="4165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1C463A-BCD5-4A2D-A6A1-83547ECAD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28915A-0340-4BD5-A240-3AC328A10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B1467F-9844-4F41-8020-D1343274E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1338262"/>
            <a:ext cx="11963400" cy="41814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98C44624-F3AE-411E-B044-BD6AC2201458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565239" y="3331439"/>
              <a:ext cx="2" cy="2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98C44624-F3AE-411E-B044-BD6AC220145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65239" y="33314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1A9C5C6-3B4B-4C24-BAC8-5DA99B938F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4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277"/>
    </mc:Choice>
    <mc:Fallback>
      <p:transition spd="slow" advTm="772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700466-11FA-49B6-A211-09C14AAEE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E87EFB-38DA-4061-8CB3-700D90693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27F93-1DF9-480F-B551-A93E11E5F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614" y="0"/>
            <a:ext cx="11062771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59E916F4-6DB4-4B85-B9A1-5E2A2C988CC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348699" y="4436279"/>
              <a:ext cx="2" cy="2"/>
            </p14:xfrm>
          </p:contentPart>
        </mc:Choice>
        <mc:Fallback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59E916F4-6DB4-4B85-B9A1-5E2A2C988CC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48699" y="443627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D72FFDE1-23ED-4682-BEE3-68F1DA516E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25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905"/>
    </mc:Choice>
    <mc:Fallback>
      <p:transition spd="slow" advTm="1319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90CBD6-E4FC-4CA7-8E79-863CE1B42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37BAAD-2D61-466F-82C4-DEB6B2591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A9EA1E-2576-42F1-B252-484B6978C2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12" y="490537"/>
            <a:ext cx="11687175" cy="58769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95E1664A-6A16-4755-B32A-4645AA858FF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866919" y="4202459"/>
              <a:ext cx="2" cy="2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95E1664A-6A16-4755-B32A-4645AA858FF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66919" y="420245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FC174CD-7BD9-42DD-B796-50E5CD488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347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6842"/>
    </mc:Choice>
    <mc:Fallback>
      <p:transition spd="slow" advTm="2268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D47CA-7C22-4E26-BE21-2B2AAFFB7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73C118-CDC1-4C1D-B031-2E1E9FE19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8D3770-A043-41DE-9034-76E6C964BC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1112" y="57150"/>
            <a:ext cx="9629775" cy="67437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649AAE2B-971B-4D29-BB7F-61C7783A331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298459" y="6395039"/>
              <a:ext cx="2" cy="2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649AAE2B-971B-4D29-BB7F-61C7783A33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98459" y="63950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800C105A-DED3-4E9E-822B-EBA7B13B54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811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672"/>
    </mc:Choice>
    <mc:Fallback>
      <p:transition spd="slow" advTm="58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1507</TotalTime>
  <Words>7</Words>
  <Application>Microsoft Office PowerPoint</Application>
  <PresentationFormat>Grand écran</PresentationFormat>
  <Paragraphs>3</Paragraphs>
  <Slides>7</Slides>
  <Notes>0</Notes>
  <HiddenSlides>0</HiddenSlides>
  <MMClips>7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Final Speaking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Speaking</dc:title>
  <dc:creator>Yannick Larose</dc:creator>
  <cp:lastModifiedBy>Yannick Larose</cp:lastModifiedBy>
  <cp:revision>5</cp:revision>
  <dcterms:created xsi:type="dcterms:W3CDTF">2020-03-28T14:35:12Z</dcterms:created>
  <dcterms:modified xsi:type="dcterms:W3CDTF">2020-03-29T15:42:31Z</dcterms:modified>
</cp:coreProperties>
</file>