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645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5B64F7-5AA8-4ED6-8656-BFB71C54EBA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E6CB99F-A9F4-40FB-8ADB-74B24D8C10E0}">
      <dgm:prSet/>
      <dgm:spPr/>
      <dgm:t>
        <a:bodyPr/>
        <a:lstStyle/>
        <a:p>
          <a:r>
            <a:rPr lang="en-CA"/>
            <a:t>Introduction (who am I?)</a:t>
          </a:r>
          <a:endParaRPr lang="en-US"/>
        </a:p>
      </dgm:t>
    </dgm:pt>
    <dgm:pt modelId="{296468C2-AEEB-4989-B5A1-0B1CEBB6F95E}" type="parTrans" cxnId="{993BCDCF-97A0-4FB9-B95D-1BB69B7010CA}">
      <dgm:prSet/>
      <dgm:spPr/>
      <dgm:t>
        <a:bodyPr/>
        <a:lstStyle/>
        <a:p>
          <a:endParaRPr lang="en-US"/>
        </a:p>
      </dgm:t>
    </dgm:pt>
    <dgm:pt modelId="{9691AECB-5D24-443F-BE6C-AB0E5194DE33}" type="sibTrans" cxnId="{993BCDCF-97A0-4FB9-B95D-1BB69B7010CA}">
      <dgm:prSet/>
      <dgm:spPr/>
      <dgm:t>
        <a:bodyPr/>
        <a:lstStyle/>
        <a:p>
          <a:endParaRPr lang="en-US"/>
        </a:p>
      </dgm:t>
    </dgm:pt>
    <dgm:pt modelId="{2EE74389-96D8-41F6-9886-195AB8346893}">
      <dgm:prSet/>
      <dgm:spPr/>
      <dgm:t>
        <a:bodyPr/>
        <a:lstStyle/>
        <a:p>
          <a:r>
            <a:rPr lang="en-CA"/>
            <a:t>Period 1 (20 min)</a:t>
          </a:r>
          <a:endParaRPr lang="en-US"/>
        </a:p>
      </dgm:t>
    </dgm:pt>
    <dgm:pt modelId="{036C3A63-9E43-4557-BC6B-DE2AFE254D3A}" type="parTrans" cxnId="{9DB19127-C7DB-4A45-90F0-67791F163A7E}">
      <dgm:prSet/>
      <dgm:spPr/>
      <dgm:t>
        <a:bodyPr/>
        <a:lstStyle/>
        <a:p>
          <a:endParaRPr lang="en-US"/>
        </a:p>
      </dgm:t>
    </dgm:pt>
    <dgm:pt modelId="{45358B48-B50F-43B9-BD30-B721F2FA4C26}" type="sibTrans" cxnId="{9DB19127-C7DB-4A45-90F0-67791F163A7E}">
      <dgm:prSet/>
      <dgm:spPr/>
      <dgm:t>
        <a:bodyPr/>
        <a:lstStyle/>
        <a:p>
          <a:endParaRPr lang="en-US"/>
        </a:p>
      </dgm:t>
    </dgm:pt>
    <dgm:pt modelId="{15A5D96E-72FA-4843-A626-E722739CA9A5}">
      <dgm:prSet/>
      <dgm:spPr/>
      <dgm:t>
        <a:bodyPr/>
        <a:lstStyle/>
        <a:p>
          <a:r>
            <a:rPr lang="en-CA"/>
            <a:t>Grammar unit 11 PowerPoint</a:t>
          </a:r>
          <a:endParaRPr lang="en-US"/>
        </a:p>
      </dgm:t>
    </dgm:pt>
    <dgm:pt modelId="{F1FF91A4-4A6A-4FEF-A00F-07E6A01F0C7C}" type="parTrans" cxnId="{552DE952-B064-443B-8A4F-90CA1BEE1B17}">
      <dgm:prSet/>
      <dgm:spPr/>
      <dgm:t>
        <a:bodyPr/>
        <a:lstStyle/>
        <a:p>
          <a:endParaRPr lang="en-US"/>
        </a:p>
      </dgm:t>
    </dgm:pt>
    <dgm:pt modelId="{365D89F1-5B2E-488B-B423-C5930CF702D8}" type="sibTrans" cxnId="{552DE952-B064-443B-8A4F-90CA1BEE1B17}">
      <dgm:prSet/>
      <dgm:spPr/>
      <dgm:t>
        <a:bodyPr/>
        <a:lstStyle/>
        <a:p>
          <a:endParaRPr lang="en-US"/>
        </a:p>
      </dgm:t>
    </dgm:pt>
    <dgm:pt modelId="{ED899C62-DD96-493A-800E-BEBA525F2062}">
      <dgm:prSet/>
      <dgm:spPr/>
      <dgm:t>
        <a:bodyPr/>
        <a:lstStyle/>
        <a:p>
          <a:r>
            <a:rPr lang="en-CA"/>
            <a:t>Break (5 min)</a:t>
          </a:r>
          <a:endParaRPr lang="en-US"/>
        </a:p>
      </dgm:t>
    </dgm:pt>
    <dgm:pt modelId="{A971382F-4AEA-4470-99FC-D0B61F911BD8}" type="parTrans" cxnId="{512C4343-977B-400F-8335-3A1C7DAB4585}">
      <dgm:prSet/>
      <dgm:spPr/>
      <dgm:t>
        <a:bodyPr/>
        <a:lstStyle/>
        <a:p>
          <a:endParaRPr lang="en-US"/>
        </a:p>
      </dgm:t>
    </dgm:pt>
    <dgm:pt modelId="{C4E6EBE8-F6D9-48E4-AD4F-C7A206D2E529}" type="sibTrans" cxnId="{512C4343-977B-400F-8335-3A1C7DAB4585}">
      <dgm:prSet/>
      <dgm:spPr/>
      <dgm:t>
        <a:bodyPr/>
        <a:lstStyle/>
        <a:p>
          <a:endParaRPr lang="en-US"/>
        </a:p>
      </dgm:t>
    </dgm:pt>
    <dgm:pt modelId="{1301CF25-95E9-449B-BC39-588F11229E75}">
      <dgm:prSet/>
      <dgm:spPr/>
      <dgm:t>
        <a:bodyPr/>
        <a:lstStyle/>
        <a:p>
          <a:r>
            <a:rPr lang="en-CA"/>
            <a:t>Period 2 (20 min)</a:t>
          </a:r>
          <a:endParaRPr lang="en-US"/>
        </a:p>
      </dgm:t>
    </dgm:pt>
    <dgm:pt modelId="{1E826BA9-293F-4D8A-9C40-D87DDD47934F}" type="parTrans" cxnId="{9BF775F0-EBEE-43BF-9080-D4BBEC62B824}">
      <dgm:prSet/>
      <dgm:spPr/>
      <dgm:t>
        <a:bodyPr/>
        <a:lstStyle/>
        <a:p>
          <a:endParaRPr lang="en-US"/>
        </a:p>
      </dgm:t>
    </dgm:pt>
    <dgm:pt modelId="{5FE78738-FE04-4710-BCED-3717E509B0DD}" type="sibTrans" cxnId="{9BF775F0-EBEE-43BF-9080-D4BBEC62B824}">
      <dgm:prSet/>
      <dgm:spPr/>
      <dgm:t>
        <a:bodyPr/>
        <a:lstStyle/>
        <a:p>
          <a:endParaRPr lang="en-US"/>
        </a:p>
      </dgm:t>
    </dgm:pt>
    <dgm:pt modelId="{049CB75E-C08A-4A77-9FCF-33F16B9A1AA0}">
      <dgm:prSet/>
      <dgm:spPr/>
      <dgm:t>
        <a:bodyPr/>
        <a:lstStyle/>
        <a:p>
          <a:r>
            <a:rPr lang="en-CA"/>
            <a:t>Test schedule change + finals</a:t>
          </a:r>
          <a:endParaRPr lang="en-US"/>
        </a:p>
      </dgm:t>
    </dgm:pt>
    <dgm:pt modelId="{DE09B35A-9FF9-4B2B-86C7-AD52248C9E18}" type="parTrans" cxnId="{68CF23EE-D182-494B-B333-11500B2B45A0}">
      <dgm:prSet/>
      <dgm:spPr/>
      <dgm:t>
        <a:bodyPr/>
        <a:lstStyle/>
        <a:p>
          <a:endParaRPr lang="en-US"/>
        </a:p>
      </dgm:t>
    </dgm:pt>
    <dgm:pt modelId="{0D28E803-1464-4B25-8FA3-20DFDCFE4155}" type="sibTrans" cxnId="{68CF23EE-D182-494B-B333-11500B2B45A0}">
      <dgm:prSet/>
      <dgm:spPr/>
      <dgm:t>
        <a:bodyPr/>
        <a:lstStyle/>
        <a:p>
          <a:endParaRPr lang="en-US"/>
        </a:p>
      </dgm:t>
    </dgm:pt>
    <dgm:pt modelId="{02C4791F-5497-4144-B46B-B213DA2183C7}">
      <dgm:prSet/>
      <dgm:spPr/>
      <dgm:t>
        <a:bodyPr/>
        <a:lstStyle/>
        <a:p>
          <a:r>
            <a:rPr lang="en-CA"/>
            <a:t>Final presentation schedule (oral)</a:t>
          </a:r>
          <a:endParaRPr lang="en-US"/>
        </a:p>
      </dgm:t>
    </dgm:pt>
    <dgm:pt modelId="{382503EE-F620-4846-87EA-19F3B6F189ED}" type="parTrans" cxnId="{F192EAB3-F0A7-43E9-8A34-7E50A19D970F}">
      <dgm:prSet/>
      <dgm:spPr/>
      <dgm:t>
        <a:bodyPr/>
        <a:lstStyle/>
        <a:p>
          <a:endParaRPr lang="en-US"/>
        </a:p>
      </dgm:t>
    </dgm:pt>
    <dgm:pt modelId="{800E696F-1E2C-45F4-8D65-8263C618A091}" type="sibTrans" cxnId="{F192EAB3-F0A7-43E9-8A34-7E50A19D970F}">
      <dgm:prSet/>
      <dgm:spPr/>
      <dgm:t>
        <a:bodyPr/>
        <a:lstStyle/>
        <a:p>
          <a:endParaRPr lang="en-US"/>
        </a:p>
      </dgm:t>
    </dgm:pt>
    <dgm:pt modelId="{9879A68C-74A2-4B76-BB66-5BC058022068}">
      <dgm:prSet/>
      <dgm:spPr/>
      <dgm:t>
        <a:bodyPr/>
        <a:lstStyle/>
        <a:p>
          <a:r>
            <a:rPr lang="en-CA"/>
            <a:t>Theory - Raising-Awareness Essay (12 minutes)</a:t>
          </a:r>
          <a:endParaRPr lang="en-US"/>
        </a:p>
      </dgm:t>
    </dgm:pt>
    <dgm:pt modelId="{5BD998C2-AD44-46C8-9229-1C19349B5C8D}" type="parTrans" cxnId="{D07926A9-896A-486E-8137-2C22F8DCB0A3}">
      <dgm:prSet/>
      <dgm:spPr/>
      <dgm:t>
        <a:bodyPr/>
        <a:lstStyle/>
        <a:p>
          <a:endParaRPr lang="en-US"/>
        </a:p>
      </dgm:t>
    </dgm:pt>
    <dgm:pt modelId="{E65E4818-C707-43DD-B98E-03C320C035A3}" type="sibTrans" cxnId="{D07926A9-896A-486E-8137-2C22F8DCB0A3}">
      <dgm:prSet/>
      <dgm:spPr/>
      <dgm:t>
        <a:bodyPr/>
        <a:lstStyle/>
        <a:p>
          <a:endParaRPr lang="en-US"/>
        </a:p>
      </dgm:t>
    </dgm:pt>
    <dgm:pt modelId="{E091D7CD-1376-497C-A34A-C35561C6B701}">
      <dgm:prSet/>
      <dgm:spPr/>
      <dgm:t>
        <a:bodyPr/>
        <a:lstStyle/>
        <a:p>
          <a:r>
            <a:rPr lang="en-CA"/>
            <a:t>Period 3 (at home)</a:t>
          </a:r>
          <a:endParaRPr lang="en-US"/>
        </a:p>
      </dgm:t>
    </dgm:pt>
    <dgm:pt modelId="{A1840F8B-5357-48B9-9F09-3F38F8962BBF}" type="parTrans" cxnId="{36DD6DD9-C42C-4C79-B9C4-3F9B01558A8F}">
      <dgm:prSet/>
      <dgm:spPr/>
      <dgm:t>
        <a:bodyPr/>
        <a:lstStyle/>
        <a:p>
          <a:endParaRPr lang="en-US"/>
        </a:p>
      </dgm:t>
    </dgm:pt>
    <dgm:pt modelId="{26956932-3BD4-4E36-8448-2DC96ADC5BB4}" type="sibTrans" cxnId="{36DD6DD9-C42C-4C79-B9C4-3F9B01558A8F}">
      <dgm:prSet/>
      <dgm:spPr/>
      <dgm:t>
        <a:bodyPr/>
        <a:lstStyle/>
        <a:p>
          <a:endParaRPr lang="en-US"/>
        </a:p>
      </dgm:t>
    </dgm:pt>
    <dgm:pt modelId="{31AE616E-037A-4CA3-ADC4-3CBDFAB8E77C}">
      <dgm:prSet/>
      <dgm:spPr/>
      <dgm:t>
        <a:bodyPr/>
        <a:lstStyle/>
        <a:p>
          <a:r>
            <a:rPr lang="en-CA"/>
            <a:t>Topic brainstorming</a:t>
          </a:r>
          <a:endParaRPr lang="en-US"/>
        </a:p>
      </dgm:t>
    </dgm:pt>
    <dgm:pt modelId="{33D15B2E-D539-4F43-B402-7426AA676329}" type="parTrans" cxnId="{CD4ABF14-2BB9-41B1-A076-39D7BCC53969}">
      <dgm:prSet/>
      <dgm:spPr/>
      <dgm:t>
        <a:bodyPr/>
        <a:lstStyle/>
        <a:p>
          <a:endParaRPr lang="en-US"/>
        </a:p>
      </dgm:t>
    </dgm:pt>
    <dgm:pt modelId="{05CBB2C3-C897-42EA-BF45-01AF7A9CC1F7}" type="sibTrans" cxnId="{CD4ABF14-2BB9-41B1-A076-39D7BCC53969}">
      <dgm:prSet/>
      <dgm:spPr/>
      <dgm:t>
        <a:bodyPr/>
        <a:lstStyle/>
        <a:p>
          <a:endParaRPr lang="en-US"/>
        </a:p>
      </dgm:t>
    </dgm:pt>
    <dgm:pt modelId="{BEFE9360-4D02-48E5-852C-91FECCE0F8FF}">
      <dgm:prSet/>
      <dgm:spPr/>
      <dgm:t>
        <a:bodyPr/>
        <a:lstStyle/>
        <a:p>
          <a:r>
            <a:rPr lang="en-CA"/>
            <a:t>Find a topic on a current issue in your field of study </a:t>
          </a:r>
          <a:endParaRPr lang="en-US"/>
        </a:p>
      </dgm:t>
    </dgm:pt>
    <dgm:pt modelId="{21972F85-22D9-4314-A804-48B64DFBF98F}" type="parTrans" cxnId="{D86D67C3-D009-4662-8945-33C27C1DF9F9}">
      <dgm:prSet/>
      <dgm:spPr/>
      <dgm:t>
        <a:bodyPr/>
        <a:lstStyle/>
        <a:p>
          <a:endParaRPr lang="en-US"/>
        </a:p>
      </dgm:t>
    </dgm:pt>
    <dgm:pt modelId="{1BA3E940-706A-4E25-B133-C7A95BA0FFB9}" type="sibTrans" cxnId="{D86D67C3-D009-4662-8945-33C27C1DF9F9}">
      <dgm:prSet/>
      <dgm:spPr/>
      <dgm:t>
        <a:bodyPr/>
        <a:lstStyle/>
        <a:p>
          <a:endParaRPr lang="en-US"/>
        </a:p>
      </dgm:t>
    </dgm:pt>
    <dgm:pt modelId="{B2C29EC4-88D4-4983-A746-00DC993C4E9F}">
      <dgm:prSet/>
      <dgm:spPr/>
      <dgm:t>
        <a:bodyPr/>
        <a:lstStyle/>
        <a:p>
          <a:r>
            <a:rPr lang="en-CA"/>
            <a:t>Reliable sources search</a:t>
          </a:r>
          <a:endParaRPr lang="en-US"/>
        </a:p>
      </dgm:t>
    </dgm:pt>
    <dgm:pt modelId="{5A74AB49-0E5F-4046-8EBB-59A9C29DE274}" type="parTrans" cxnId="{3FD0B18B-5B73-4489-BC35-29CBD1769C6D}">
      <dgm:prSet/>
      <dgm:spPr/>
      <dgm:t>
        <a:bodyPr/>
        <a:lstStyle/>
        <a:p>
          <a:endParaRPr lang="en-US"/>
        </a:p>
      </dgm:t>
    </dgm:pt>
    <dgm:pt modelId="{8750FBB4-B549-40C6-9E5F-80AE25369597}" type="sibTrans" cxnId="{3FD0B18B-5B73-4489-BC35-29CBD1769C6D}">
      <dgm:prSet/>
      <dgm:spPr/>
      <dgm:t>
        <a:bodyPr/>
        <a:lstStyle/>
        <a:p>
          <a:endParaRPr lang="en-US"/>
        </a:p>
      </dgm:t>
    </dgm:pt>
    <dgm:pt modelId="{B292B203-2889-46BD-B6EB-0C6C71C7CFD2}">
      <dgm:prSet/>
      <dgm:spPr/>
      <dgm:t>
        <a:bodyPr/>
        <a:lstStyle/>
        <a:p>
          <a:r>
            <a:rPr lang="en-CA"/>
            <a:t>Find at least two articles related to that issue to use and quote from for your finals.</a:t>
          </a:r>
          <a:endParaRPr lang="en-US"/>
        </a:p>
      </dgm:t>
    </dgm:pt>
    <dgm:pt modelId="{051F6ED6-E7D9-49DD-A33D-464B6B5D1496}" type="parTrans" cxnId="{0BAC6643-96AE-4A6F-806F-256B5BABAFA8}">
      <dgm:prSet/>
      <dgm:spPr/>
      <dgm:t>
        <a:bodyPr/>
        <a:lstStyle/>
        <a:p>
          <a:endParaRPr lang="en-US"/>
        </a:p>
      </dgm:t>
    </dgm:pt>
    <dgm:pt modelId="{934FD4EA-1DE3-4F9E-BBED-19D2152ADAEC}" type="sibTrans" cxnId="{0BAC6643-96AE-4A6F-806F-256B5BABAFA8}">
      <dgm:prSet/>
      <dgm:spPr/>
      <dgm:t>
        <a:bodyPr/>
        <a:lstStyle/>
        <a:p>
          <a:endParaRPr lang="en-US"/>
        </a:p>
      </dgm:t>
    </dgm:pt>
    <dgm:pt modelId="{E77ACF33-6D62-514B-85AC-FC2F55BC8E26}" type="pres">
      <dgm:prSet presAssocID="{1A5B64F7-5AA8-4ED6-8656-BFB71C54EBA0}" presName="linear" presStyleCnt="0">
        <dgm:presLayoutVars>
          <dgm:dir/>
          <dgm:animLvl val="lvl"/>
          <dgm:resizeHandles val="exact"/>
        </dgm:presLayoutVars>
      </dgm:prSet>
      <dgm:spPr/>
    </dgm:pt>
    <dgm:pt modelId="{CC962451-E91A-924D-A751-ADDFE34C149C}" type="pres">
      <dgm:prSet presAssocID="{2E6CB99F-A9F4-40FB-8ADB-74B24D8C10E0}" presName="parentLin" presStyleCnt="0"/>
      <dgm:spPr/>
    </dgm:pt>
    <dgm:pt modelId="{31E599D6-D184-C449-A7D8-EBFF2C5DB673}" type="pres">
      <dgm:prSet presAssocID="{2E6CB99F-A9F4-40FB-8ADB-74B24D8C10E0}" presName="parentLeftMargin" presStyleLbl="node1" presStyleIdx="0" presStyleCnt="5"/>
      <dgm:spPr/>
    </dgm:pt>
    <dgm:pt modelId="{D009F267-A65B-414E-870A-C8DED022C639}" type="pres">
      <dgm:prSet presAssocID="{2E6CB99F-A9F4-40FB-8ADB-74B24D8C10E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A1878D-9052-BA4B-A2C0-E8A7957B8034}" type="pres">
      <dgm:prSet presAssocID="{2E6CB99F-A9F4-40FB-8ADB-74B24D8C10E0}" presName="negativeSpace" presStyleCnt="0"/>
      <dgm:spPr/>
    </dgm:pt>
    <dgm:pt modelId="{7EA615DC-27E7-3F48-B1A8-E3C90920CF33}" type="pres">
      <dgm:prSet presAssocID="{2E6CB99F-A9F4-40FB-8ADB-74B24D8C10E0}" presName="childText" presStyleLbl="conFgAcc1" presStyleIdx="0" presStyleCnt="5">
        <dgm:presLayoutVars>
          <dgm:bulletEnabled val="1"/>
        </dgm:presLayoutVars>
      </dgm:prSet>
      <dgm:spPr/>
    </dgm:pt>
    <dgm:pt modelId="{8C3D10F8-26F4-5140-B4FC-82DC43DB7DB8}" type="pres">
      <dgm:prSet presAssocID="{9691AECB-5D24-443F-BE6C-AB0E5194DE33}" presName="spaceBetweenRectangles" presStyleCnt="0"/>
      <dgm:spPr/>
    </dgm:pt>
    <dgm:pt modelId="{86404EC4-CF79-DE43-A335-C893D9F946A3}" type="pres">
      <dgm:prSet presAssocID="{2EE74389-96D8-41F6-9886-195AB8346893}" presName="parentLin" presStyleCnt="0"/>
      <dgm:spPr/>
    </dgm:pt>
    <dgm:pt modelId="{EB714C78-2375-5A4F-AF11-E20CAE3EC50D}" type="pres">
      <dgm:prSet presAssocID="{2EE74389-96D8-41F6-9886-195AB8346893}" presName="parentLeftMargin" presStyleLbl="node1" presStyleIdx="0" presStyleCnt="5"/>
      <dgm:spPr/>
    </dgm:pt>
    <dgm:pt modelId="{45DAEE14-CD60-554D-871C-F033BB8BAED9}" type="pres">
      <dgm:prSet presAssocID="{2EE74389-96D8-41F6-9886-195AB834689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C5C8D6A-7977-7645-98DA-8E754D12C449}" type="pres">
      <dgm:prSet presAssocID="{2EE74389-96D8-41F6-9886-195AB8346893}" presName="negativeSpace" presStyleCnt="0"/>
      <dgm:spPr/>
    </dgm:pt>
    <dgm:pt modelId="{9C262F17-16F7-C241-B45D-90651D3B62B9}" type="pres">
      <dgm:prSet presAssocID="{2EE74389-96D8-41F6-9886-195AB8346893}" presName="childText" presStyleLbl="conFgAcc1" presStyleIdx="1" presStyleCnt="5">
        <dgm:presLayoutVars>
          <dgm:bulletEnabled val="1"/>
        </dgm:presLayoutVars>
      </dgm:prSet>
      <dgm:spPr/>
    </dgm:pt>
    <dgm:pt modelId="{5DD60F6C-9881-FA41-B6B4-89E6DC7C670A}" type="pres">
      <dgm:prSet presAssocID="{45358B48-B50F-43B9-BD30-B721F2FA4C26}" presName="spaceBetweenRectangles" presStyleCnt="0"/>
      <dgm:spPr/>
    </dgm:pt>
    <dgm:pt modelId="{D1EC4359-9E24-BB4F-84F2-C17091BC9C10}" type="pres">
      <dgm:prSet presAssocID="{ED899C62-DD96-493A-800E-BEBA525F2062}" presName="parentLin" presStyleCnt="0"/>
      <dgm:spPr/>
    </dgm:pt>
    <dgm:pt modelId="{5BCBE3E5-3BD0-E84A-A04C-12A7AE3B6B9A}" type="pres">
      <dgm:prSet presAssocID="{ED899C62-DD96-493A-800E-BEBA525F2062}" presName="parentLeftMargin" presStyleLbl="node1" presStyleIdx="1" presStyleCnt="5"/>
      <dgm:spPr/>
    </dgm:pt>
    <dgm:pt modelId="{2B30439A-5197-4147-B2C0-3EAA310FAC13}" type="pres">
      <dgm:prSet presAssocID="{ED899C62-DD96-493A-800E-BEBA525F206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7123E79-B22D-584F-9AAE-6BB8CEEB0FC4}" type="pres">
      <dgm:prSet presAssocID="{ED899C62-DD96-493A-800E-BEBA525F2062}" presName="negativeSpace" presStyleCnt="0"/>
      <dgm:spPr/>
    </dgm:pt>
    <dgm:pt modelId="{C994FB5E-1F12-7F46-93BB-8DB2BDF0DE4A}" type="pres">
      <dgm:prSet presAssocID="{ED899C62-DD96-493A-800E-BEBA525F2062}" presName="childText" presStyleLbl="conFgAcc1" presStyleIdx="2" presStyleCnt="5">
        <dgm:presLayoutVars>
          <dgm:bulletEnabled val="1"/>
        </dgm:presLayoutVars>
      </dgm:prSet>
      <dgm:spPr/>
    </dgm:pt>
    <dgm:pt modelId="{0D808AB8-0312-BE42-ADF0-920B1E98FEA6}" type="pres">
      <dgm:prSet presAssocID="{C4E6EBE8-F6D9-48E4-AD4F-C7A206D2E529}" presName="spaceBetweenRectangles" presStyleCnt="0"/>
      <dgm:spPr/>
    </dgm:pt>
    <dgm:pt modelId="{61A65F78-8D5A-2F49-9B96-609D848D052F}" type="pres">
      <dgm:prSet presAssocID="{1301CF25-95E9-449B-BC39-588F11229E75}" presName="parentLin" presStyleCnt="0"/>
      <dgm:spPr/>
    </dgm:pt>
    <dgm:pt modelId="{A63EF2AE-E80A-2E45-8698-EC65FD483F04}" type="pres">
      <dgm:prSet presAssocID="{1301CF25-95E9-449B-BC39-588F11229E75}" presName="parentLeftMargin" presStyleLbl="node1" presStyleIdx="2" presStyleCnt="5"/>
      <dgm:spPr/>
    </dgm:pt>
    <dgm:pt modelId="{96162404-AAB8-4344-9473-60A4FA81B8CD}" type="pres">
      <dgm:prSet presAssocID="{1301CF25-95E9-449B-BC39-588F11229E7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12ABC97-1F70-4744-8DC5-8FF07AA59267}" type="pres">
      <dgm:prSet presAssocID="{1301CF25-95E9-449B-BC39-588F11229E75}" presName="negativeSpace" presStyleCnt="0"/>
      <dgm:spPr/>
    </dgm:pt>
    <dgm:pt modelId="{53DDC595-A0D8-8546-9783-BDFA5575CC84}" type="pres">
      <dgm:prSet presAssocID="{1301CF25-95E9-449B-BC39-588F11229E75}" presName="childText" presStyleLbl="conFgAcc1" presStyleIdx="3" presStyleCnt="5">
        <dgm:presLayoutVars>
          <dgm:bulletEnabled val="1"/>
        </dgm:presLayoutVars>
      </dgm:prSet>
      <dgm:spPr/>
    </dgm:pt>
    <dgm:pt modelId="{44112933-89F1-3E42-866D-4202746B9E87}" type="pres">
      <dgm:prSet presAssocID="{5FE78738-FE04-4710-BCED-3717E509B0DD}" presName="spaceBetweenRectangles" presStyleCnt="0"/>
      <dgm:spPr/>
    </dgm:pt>
    <dgm:pt modelId="{44174AA2-B4FA-8E4B-92FB-6A9F48055E13}" type="pres">
      <dgm:prSet presAssocID="{E091D7CD-1376-497C-A34A-C35561C6B701}" presName="parentLin" presStyleCnt="0"/>
      <dgm:spPr/>
    </dgm:pt>
    <dgm:pt modelId="{9EE9F96E-C0F0-5D43-A83E-603FDD5BB091}" type="pres">
      <dgm:prSet presAssocID="{E091D7CD-1376-497C-A34A-C35561C6B701}" presName="parentLeftMargin" presStyleLbl="node1" presStyleIdx="3" presStyleCnt="5"/>
      <dgm:spPr/>
    </dgm:pt>
    <dgm:pt modelId="{54975A4D-5497-9840-9C96-8CB5CC7AD492}" type="pres">
      <dgm:prSet presAssocID="{E091D7CD-1376-497C-A34A-C35561C6B70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E7CCC77-71A4-CC40-881C-0F281EA15425}" type="pres">
      <dgm:prSet presAssocID="{E091D7CD-1376-497C-A34A-C35561C6B701}" presName="negativeSpace" presStyleCnt="0"/>
      <dgm:spPr/>
    </dgm:pt>
    <dgm:pt modelId="{AF9F95CB-6E6E-834E-AE09-E08176F518D8}" type="pres">
      <dgm:prSet presAssocID="{E091D7CD-1376-497C-A34A-C35561C6B70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45B006-CAD9-744A-AC35-56983E4105C6}" type="presOf" srcId="{15A5D96E-72FA-4843-A626-E722739CA9A5}" destId="{9C262F17-16F7-C241-B45D-90651D3B62B9}" srcOrd="0" destOrd="0" presId="urn:microsoft.com/office/officeart/2005/8/layout/list1"/>
    <dgm:cxn modelId="{CD4ABF14-2BB9-41B1-A076-39D7BCC53969}" srcId="{E091D7CD-1376-497C-A34A-C35561C6B701}" destId="{31AE616E-037A-4CA3-ADC4-3CBDFAB8E77C}" srcOrd="0" destOrd="0" parTransId="{33D15B2E-D539-4F43-B402-7426AA676329}" sibTransId="{05CBB2C3-C897-42EA-BF45-01AF7A9CC1F7}"/>
    <dgm:cxn modelId="{E750F222-8EF7-254F-8CEF-062F2EE35C05}" type="presOf" srcId="{1301CF25-95E9-449B-BC39-588F11229E75}" destId="{96162404-AAB8-4344-9473-60A4FA81B8CD}" srcOrd="1" destOrd="0" presId="urn:microsoft.com/office/officeart/2005/8/layout/list1"/>
    <dgm:cxn modelId="{9DB19127-C7DB-4A45-90F0-67791F163A7E}" srcId="{1A5B64F7-5AA8-4ED6-8656-BFB71C54EBA0}" destId="{2EE74389-96D8-41F6-9886-195AB8346893}" srcOrd="1" destOrd="0" parTransId="{036C3A63-9E43-4557-BC6B-DE2AFE254D3A}" sibTransId="{45358B48-B50F-43B9-BD30-B721F2FA4C26}"/>
    <dgm:cxn modelId="{88DF362B-D2B2-FE48-9772-C43618AC984E}" type="presOf" srcId="{2E6CB99F-A9F4-40FB-8ADB-74B24D8C10E0}" destId="{31E599D6-D184-C449-A7D8-EBFF2C5DB673}" srcOrd="0" destOrd="0" presId="urn:microsoft.com/office/officeart/2005/8/layout/list1"/>
    <dgm:cxn modelId="{C02AE830-36E6-4F42-A8E3-6F17E9D9A003}" type="presOf" srcId="{049CB75E-C08A-4A77-9FCF-33F16B9A1AA0}" destId="{53DDC595-A0D8-8546-9783-BDFA5575CC84}" srcOrd="0" destOrd="0" presId="urn:microsoft.com/office/officeart/2005/8/layout/list1"/>
    <dgm:cxn modelId="{281F803D-4A97-3146-A509-79C551BB2BC2}" type="presOf" srcId="{2EE74389-96D8-41F6-9886-195AB8346893}" destId="{45DAEE14-CD60-554D-871C-F033BB8BAED9}" srcOrd="1" destOrd="0" presId="urn:microsoft.com/office/officeart/2005/8/layout/list1"/>
    <dgm:cxn modelId="{512C4343-977B-400F-8335-3A1C7DAB4585}" srcId="{1A5B64F7-5AA8-4ED6-8656-BFB71C54EBA0}" destId="{ED899C62-DD96-493A-800E-BEBA525F2062}" srcOrd="2" destOrd="0" parTransId="{A971382F-4AEA-4470-99FC-D0B61F911BD8}" sibTransId="{C4E6EBE8-F6D9-48E4-AD4F-C7A206D2E529}"/>
    <dgm:cxn modelId="{0BAC6643-96AE-4A6F-806F-256B5BABAFA8}" srcId="{B2C29EC4-88D4-4983-A746-00DC993C4E9F}" destId="{B292B203-2889-46BD-B6EB-0C6C71C7CFD2}" srcOrd="0" destOrd="0" parTransId="{051F6ED6-E7D9-49DD-A33D-464B6B5D1496}" sibTransId="{934FD4EA-1DE3-4F9E-BBED-19D2152ADAEC}"/>
    <dgm:cxn modelId="{C9E89F51-A100-6F41-A5F3-521B2A7229FB}" type="presOf" srcId="{31AE616E-037A-4CA3-ADC4-3CBDFAB8E77C}" destId="{AF9F95CB-6E6E-834E-AE09-E08176F518D8}" srcOrd="0" destOrd="0" presId="urn:microsoft.com/office/officeart/2005/8/layout/list1"/>
    <dgm:cxn modelId="{552DE952-B064-443B-8A4F-90CA1BEE1B17}" srcId="{2EE74389-96D8-41F6-9886-195AB8346893}" destId="{15A5D96E-72FA-4843-A626-E722739CA9A5}" srcOrd="0" destOrd="0" parTransId="{F1FF91A4-4A6A-4FEF-A00F-07E6A01F0C7C}" sibTransId="{365D89F1-5B2E-488B-B423-C5930CF702D8}"/>
    <dgm:cxn modelId="{66BBDC54-281D-7C45-88A0-0F4249BB8C1C}" type="presOf" srcId="{1301CF25-95E9-449B-BC39-588F11229E75}" destId="{A63EF2AE-E80A-2E45-8698-EC65FD483F04}" srcOrd="0" destOrd="0" presId="urn:microsoft.com/office/officeart/2005/8/layout/list1"/>
    <dgm:cxn modelId="{1BF83D58-CC99-844D-B914-3A430F5B2C8C}" type="presOf" srcId="{ED899C62-DD96-493A-800E-BEBA525F2062}" destId="{2B30439A-5197-4147-B2C0-3EAA310FAC13}" srcOrd="1" destOrd="0" presId="urn:microsoft.com/office/officeart/2005/8/layout/list1"/>
    <dgm:cxn modelId="{D661855B-EC41-DD41-9D21-143D61399E40}" type="presOf" srcId="{2E6CB99F-A9F4-40FB-8ADB-74B24D8C10E0}" destId="{D009F267-A65B-414E-870A-C8DED022C639}" srcOrd="1" destOrd="0" presId="urn:microsoft.com/office/officeart/2005/8/layout/list1"/>
    <dgm:cxn modelId="{9A77BA5E-98C2-E943-AC23-A32901D87861}" type="presOf" srcId="{BEFE9360-4D02-48E5-852C-91FECCE0F8FF}" destId="{AF9F95CB-6E6E-834E-AE09-E08176F518D8}" srcOrd="0" destOrd="1" presId="urn:microsoft.com/office/officeart/2005/8/layout/list1"/>
    <dgm:cxn modelId="{BF6ED967-619F-8948-A7AB-B85DE0A99938}" type="presOf" srcId="{02C4791F-5497-4144-B46B-B213DA2183C7}" destId="{53DDC595-A0D8-8546-9783-BDFA5575CC84}" srcOrd="0" destOrd="1" presId="urn:microsoft.com/office/officeart/2005/8/layout/list1"/>
    <dgm:cxn modelId="{2CB04E71-BED2-4742-B27A-6469E10698E5}" type="presOf" srcId="{E091D7CD-1376-497C-A34A-C35561C6B701}" destId="{9EE9F96E-C0F0-5D43-A83E-603FDD5BB091}" srcOrd="0" destOrd="0" presId="urn:microsoft.com/office/officeart/2005/8/layout/list1"/>
    <dgm:cxn modelId="{3FD0B18B-5B73-4489-BC35-29CBD1769C6D}" srcId="{E091D7CD-1376-497C-A34A-C35561C6B701}" destId="{B2C29EC4-88D4-4983-A746-00DC993C4E9F}" srcOrd="1" destOrd="0" parTransId="{5A74AB49-0E5F-4046-8EBB-59A9C29DE274}" sibTransId="{8750FBB4-B549-40C6-9E5F-80AE25369597}"/>
    <dgm:cxn modelId="{605F0D94-7200-2A4A-B34A-8A7E94153D44}" type="presOf" srcId="{2EE74389-96D8-41F6-9886-195AB8346893}" destId="{EB714C78-2375-5A4F-AF11-E20CAE3EC50D}" srcOrd="0" destOrd="0" presId="urn:microsoft.com/office/officeart/2005/8/layout/list1"/>
    <dgm:cxn modelId="{814A8F98-3569-444E-A703-A022BACBC3F2}" type="presOf" srcId="{B292B203-2889-46BD-B6EB-0C6C71C7CFD2}" destId="{AF9F95CB-6E6E-834E-AE09-E08176F518D8}" srcOrd="0" destOrd="3" presId="urn:microsoft.com/office/officeart/2005/8/layout/list1"/>
    <dgm:cxn modelId="{D07926A9-896A-486E-8137-2C22F8DCB0A3}" srcId="{1301CF25-95E9-449B-BC39-588F11229E75}" destId="{9879A68C-74A2-4B76-BB66-5BC058022068}" srcOrd="2" destOrd="0" parTransId="{5BD998C2-AD44-46C8-9229-1C19349B5C8D}" sibTransId="{E65E4818-C707-43DD-B98E-03C320C035A3}"/>
    <dgm:cxn modelId="{5C42CFAE-43DE-AA40-940C-1CAE8A290690}" type="presOf" srcId="{1A5B64F7-5AA8-4ED6-8656-BFB71C54EBA0}" destId="{E77ACF33-6D62-514B-85AC-FC2F55BC8E26}" srcOrd="0" destOrd="0" presId="urn:microsoft.com/office/officeart/2005/8/layout/list1"/>
    <dgm:cxn modelId="{F192EAB3-F0A7-43E9-8A34-7E50A19D970F}" srcId="{1301CF25-95E9-449B-BC39-588F11229E75}" destId="{02C4791F-5497-4144-B46B-B213DA2183C7}" srcOrd="1" destOrd="0" parTransId="{382503EE-F620-4846-87EA-19F3B6F189ED}" sibTransId="{800E696F-1E2C-45F4-8D65-8263C618A091}"/>
    <dgm:cxn modelId="{F6499FBB-EE8C-F448-920D-37AAADB251DB}" type="presOf" srcId="{ED899C62-DD96-493A-800E-BEBA525F2062}" destId="{5BCBE3E5-3BD0-E84A-A04C-12A7AE3B6B9A}" srcOrd="0" destOrd="0" presId="urn:microsoft.com/office/officeart/2005/8/layout/list1"/>
    <dgm:cxn modelId="{7A4FF4BE-81AD-204E-9232-9B8225274D20}" type="presOf" srcId="{E091D7CD-1376-497C-A34A-C35561C6B701}" destId="{54975A4D-5497-9840-9C96-8CB5CC7AD492}" srcOrd="1" destOrd="0" presId="urn:microsoft.com/office/officeart/2005/8/layout/list1"/>
    <dgm:cxn modelId="{D86D67C3-D009-4662-8945-33C27C1DF9F9}" srcId="{31AE616E-037A-4CA3-ADC4-3CBDFAB8E77C}" destId="{BEFE9360-4D02-48E5-852C-91FECCE0F8FF}" srcOrd="0" destOrd="0" parTransId="{21972F85-22D9-4314-A804-48B64DFBF98F}" sibTransId="{1BA3E940-706A-4E25-B133-C7A95BA0FFB9}"/>
    <dgm:cxn modelId="{993BCDCF-97A0-4FB9-B95D-1BB69B7010CA}" srcId="{1A5B64F7-5AA8-4ED6-8656-BFB71C54EBA0}" destId="{2E6CB99F-A9F4-40FB-8ADB-74B24D8C10E0}" srcOrd="0" destOrd="0" parTransId="{296468C2-AEEB-4989-B5A1-0B1CEBB6F95E}" sibTransId="{9691AECB-5D24-443F-BE6C-AB0E5194DE33}"/>
    <dgm:cxn modelId="{36DD6DD9-C42C-4C79-B9C4-3F9B01558A8F}" srcId="{1A5B64F7-5AA8-4ED6-8656-BFB71C54EBA0}" destId="{E091D7CD-1376-497C-A34A-C35561C6B701}" srcOrd="4" destOrd="0" parTransId="{A1840F8B-5357-48B9-9F09-3F38F8962BBF}" sibTransId="{26956932-3BD4-4E36-8448-2DC96ADC5BB4}"/>
    <dgm:cxn modelId="{ABC5CFE0-904C-E543-B2BB-FB1CA6BBCCD8}" type="presOf" srcId="{B2C29EC4-88D4-4983-A746-00DC993C4E9F}" destId="{AF9F95CB-6E6E-834E-AE09-E08176F518D8}" srcOrd="0" destOrd="2" presId="urn:microsoft.com/office/officeart/2005/8/layout/list1"/>
    <dgm:cxn modelId="{68CF23EE-D182-494B-B333-11500B2B45A0}" srcId="{1301CF25-95E9-449B-BC39-588F11229E75}" destId="{049CB75E-C08A-4A77-9FCF-33F16B9A1AA0}" srcOrd="0" destOrd="0" parTransId="{DE09B35A-9FF9-4B2B-86C7-AD52248C9E18}" sibTransId="{0D28E803-1464-4B25-8FA3-20DFDCFE4155}"/>
    <dgm:cxn modelId="{D19BA6EF-713E-B441-B3BB-BEECB58D2264}" type="presOf" srcId="{9879A68C-74A2-4B76-BB66-5BC058022068}" destId="{53DDC595-A0D8-8546-9783-BDFA5575CC84}" srcOrd="0" destOrd="2" presId="urn:microsoft.com/office/officeart/2005/8/layout/list1"/>
    <dgm:cxn modelId="{9BF775F0-EBEE-43BF-9080-D4BBEC62B824}" srcId="{1A5B64F7-5AA8-4ED6-8656-BFB71C54EBA0}" destId="{1301CF25-95E9-449B-BC39-588F11229E75}" srcOrd="3" destOrd="0" parTransId="{1E826BA9-293F-4D8A-9C40-D87DDD47934F}" sibTransId="{5FE78738-FE04-4710-BCED-3717E509B0DD}"/>
    <dgm:cxn modelId="{9FBDC552-ACA2-4C4E-AC05-827B38F31209}" type="presParOf" srcId="{E77ACF33-6D62-514B-85AC-FC2F55BC8E26}" destId="{CC962451-E91A-924D-A751-ADDFE34C149C}" srcOrd="0" destOrd="0" presId="urn:microsoft.com/office/officeart/2005/8/layout/list1"/>
    <dgm:cxn modelId="{ED6C82DE-1403-8742-830C-05DF63DF26CF}" type="presParOf" srcId="{CC962451-E91A-924D-A751-ADDFE34C149C}" destId="{31E599D6-D184-C449-A7D8-EBFF2C5DB673}" srcOrd="0" destOrd="0" presId="urn:microsoft.com/office/officeart/2005/8/layout/list1"/>
    <dgm:cxn modelId="{AF1601E2-718B-AA46-8DE5-3720F99BEFB4}" type="presParOf" srcId="{CC962451-E91A-924D-A751-ADDFE34C149C}" destId="{D009F267-A65B-414E-870A-C8DED022C639}" srcOrd="1" destOrd="0" presId="urn:microsoft.com/office/officeart/2005/8/layout/list1"/>
    <dgm:cxn modelId="{8D7F03DD-33FD-3E4D-96BF-1C37DB3A6C25}" type="presParOf" srcId="{E77ACF33-6D62-514B-85AC-FC2F55BC8E26}" destId="{E5A1878D-9052-BA4B-A2C0-E8A7957B8034}" srcOrd="1" destOrd="0" presId="urn:microsoft.com/office/officeart/2005/8/layout/list1"/>
    <dgm:cxn modelId="{D76D8E3F-DE7A-1D4B-8199-3F6BCAA3315E}" type="presParOf" srcId="{E77ACF33-6D62-514B-85AC-FC2F55BC8E26}" destId="{7EA615DC-27E7-3F48-B1A8-E3C90920CF33}" srcOrd="2" destOrd="0" presId="urn:microsoft.com/office/officeart/2005/8/layout/list1"/>
    <dgm:cxn modelId="{4EE5945D-6FCB-2A49-AB6B-9901C6E3F8C7}" type="presParOf" srcId="{E77ACF33-6D62-514B-85AC-FC2F55BC8E26}" destId="{8C3D10F8-26F4-5140-B4FC-82DC43DB7DB8}" srcOrd="3" destOrd="0" presId="urn:microsoft.com/office/officeart/2005/8/layout/list1"/>
    <dgm:cxn modelId="{0A2143DF-6035-D045-B4BD-A65307ED1D2F}" type="presParOf" srcId="{E77ACF33-6D62-514B-85AC-FC2F55BC8E26}" destId="{86404EC4-CF79-DE43-A335-C893D9F946A3}" srcOrd="4" destOrd="0" presId="urn:microsoft.com/office/officeart/2005/8/layout/list1"/>
    <dgm:cxn modelId="{008A3D80-4CA1-8544-879A-76EA82A6D258}" type="presParOf" srcId="{86404EC4-CF79-DE43-A335-C893D9F946A3}" destId="{EB714C78-2375-5A4F-AF11-E20CAE3EC50D}" srcOrd="0" destOrd="0" presId="urn:microsoft.com/office/officeart/2005/8/layout/list1"/>
    <dgm:cxn modelId="{7840A5CD-E017-1847-9BB4-13155C3CE770}" type="presParOf" srcId="{86404EC4-CF79-DE43-A335-C893D9F946A3}" destId="{45DAEE14-CD60-554D-871C-F033BB8BAED9}" srcOrd="1" destOrd="0" presId="urn:microsoft.com/office/officeart/2005/8/layout/list1"/>
    <dgm:cxn modelId="{AC6017B2-8E3D-E64B-A7B1-735555627066}" type="presParOf" srcId="{E77ACF33-6D62-514B-85AC-FC2F55BC8E26}" destId="{8C5C8D6A-7977-7645-98DA-8E754D12C449}" srcOrd="5" destOrd="0" presId="urn:microsoft.com/office/officeart/2005/8/layout/list1"/>
    <dgm:cxn modelId="{16115E4A-1745-3946-A3BA-A3A6F93F52F7}" type="presParOf" srcId="{E77ACF33-6D62-514B-85AC-FC2F55BC8E26}" destId="{9C262F17-16F7-C241-B45D-90651D3B62B9}" srcOrd="6" destOrd="0" presId="urn:microsoft.com/office/officeart/2005/8/layout/list1"/>
    <dgm:cxn modelId="{F58AC108-4E5C-114A-9542-83BE0CF53EBA}" type="presParOf" srcId="{E77ACF33-6D62-514B-85AC-FC2F55BC8E26}" destId="{5DD60F6C-9881-FA41-B6B4-89E6DC7C670A}" srcOrd="7" destOrd="0" presId="urn:microsoft.com/office/officeart/2005/8/layout/list1"/>
    <dgm:cxn modelId="{8A3A553C-EAF5-5A4D-9BA7-3DC80599A854}" type="presParOf" srcId="{E77ACF33-6D62-514B-85AC-FC2F55BC8E26}" destId="{D1EC4359-9E24-BB4F-84F2-C17091BC9C10}" srcOrd="8" destOrd="0" presId="urn:microsoft.com/office/officeart/2005/8/layout/list1"/>
    <dgm:cxn modelId="{A5FB6DC1-9662-CD46-A844-A03D172747DD}" type="presParOf" srcId="{D1EC4359-9E24-BB4F-84F2-C17091BC9C10}" destId="{5BCBE3E5-3BD0-E84A-A04C-12A7AE3B6B9A}" srcOrd="0" destOrd="0" presId="urn:microsoft.com/office/officeart/2005/8/layout/list1"/>
    <dgm:cxn modelId="{A254B9CB-DE28-9B46-9BBA-105D7612B916}" type="presParOf" srcId="{D1EC4359-9E24-BB4F-84F2-C17091BC9C10}" destId="{2B30439A-5197-4147-B2C0-3EAA310FAC13}" srcOrd="1" destOrd="0" presId="urn:microsoft.com/office/officeart/2005/8/layout/list1"/>
    <dgm:cxn modelId="{8BC62884-BA32-A743-9517-D1FD49C76DA0}" type="presParOf" srcId="{E77ACF33-6D62-514B-85AC-FC2F55BC8E26}" destId="{07123E79-B22D-584F-9AAE-6BB8CEEB0FC4}" srcOrd="9" destOrd="0" presId="urn:microsoft.com/office/officeart/2005/8/layout/list1"/>
    <dgm:cxn modelId="{78CFDDA1-416F-8C46-A1B8-38F2FB9504A2}" type="presParOf" srcId="{E77ACF33-6D62-514B-85AC-FC2F55BC8E26}" destId="{C994FB5E-1F12-7F46-93BB-8DB2BDF0DE4A}" srcOrd="10" destOrd="0" presId="urn:microsoft.com/office/officeart/2005/8/layout/list1"/>
    <dgm:cxn modelId="{0255E397-ACEF-0C48-9D1D-B26392C96C45}" type="presParOf" srcId="{E77ACF33-6D62-514B-85AC-FC2F55BC8E26}" destId="{0D808AB8-0312-BE42-ADF0-920B1E98FEA6}" srcOrd="11" destOrd="0" presId="urn:microsoft.com/office/officeart/2005/8/layout/list1"/>
    <dgm:cxn modelId="{8AE7AE85-FAA5-6045-A2B5-FEC9996C52E7}" type="presParOf" srcId="{E77ACF33-6D62-514B-85AC-FC2F55BC8E26}" destId="{61A65F78-8D5A-2F49-9B96-609D848D052F}" srcOrd="12" destOrd="0" presId="urn:microsoft.com/office/officeart/2005/8/layout/list1"/>
    <dgm:cxn modelId="{3B1A7FDA-5C49-E341-9B40-4567CBF37314}" type="presParOf" srcId="{61A65F78-8D5A-2F49-9B96-609D848D052F}" destId="{A63EF2AE-E80A-2E45-8698-EC65FD483F04}" srcOrd="0" destOrd="0" presId="urn:microsoft.com/office/officeart/2005/8/layout/list1"/>
    <dgm:cxn modelId="{380F0CE0-3BCE-634A-A50C-075912CE922D}" type="presParOf" srcId="{61A65F78-8D5A-2F49-9B96-609D848D052F}" destId="{96162404-AAB8-4344-9473-60A4FA81B8CD}" srcOrd="1" destOrd="0" presId="urn:microsoft.com/office/officeart/2005/8/layout/list1"/>
    <dgm:cxn modelId="{A13FB3F7-B31A-D345-BF91-A624C87C0DF1}" type="presParOf" srcId="{E77ACF33-6D62-514B-85AC-FC2F55BC8E26}" destId="{612ABC97-1F70-4744-8DC5-8FF07AA59267}" srcOrd="13" destOrd="0" presId="urn:microsoft.com/office/officeart/2005/8/layout/list1"/>
    <dgm:cxn modelId="{EE44E78E-DA7A-AC44-A4BB-55800EEBEB97}" type="presParOf" srcId="{E77ACF33-6D62-514B-85AC-FC2F55BC8E26}" destId="{53DDC595-A0D8-8546-9783-BDFA5575CC84}" srcOrd="14" destOrd="0" presId="urn:microsoft.com/office/officeart/2005/8/layout/list1"/>
    <dgm:cxn modelId="{950ACC83-F637-484E-A03F-B67B677D08D3}" type="presParOf" srcId="{E77ACF33-6D62-514B-85AC-FC2F55BC8E26}" destId="{44112933-89F1-3E42-866D-4202746B9E87}" srcOrd="15" destOrd="0" presId="urn:microsoft.com/office/officeart/2005/8/layout/list1"/>
    <dgm:cxn modelId="{BEE8E3F9-6B00-7D4C-8CD4-51F927889DC8}" type="presParOf" srcId="{E77ACF33-6D62-514B-85AC-FC2F55BC8E26}" destId="{44174AA2-B4FA-8E4B-92FB-6A9F48055E13}" srcOrd="16" destOrd="0" presId="urn:microsoft.com/office/officeart/2005/8/layout/list1"/>
    <dgm:cxn modelId="{737D7FA8-D10C-A349-8E91-48634C9349B8}" type="presParOf" srcId="{44174AA2-B4FA-8E4B-92FB-6A9F48055E13}" destId="{9EE9F96E-C0F0-5D43-A83E-603FDD5BB091}" srcOrd="0" destOrd="0" presId="urn:microsoft.com/office/officeart/2005/8/layout/list1"/>
    <dgm:cxn modelId="{19A641C8-5EEE-4847-9F4D-260A653B7505}" type="presParOf" srcId="{44174AA2-B4FA-8E4B-92FB-6A9F48055E13}" destId="{54975A4D-5497-9840-9C96-8CB5CC7AD492}" srcOrd="1" destOrd="0" presId="urn:microsoft.com/office/officeart/2005/8/layout/list1"/>
    <dgm:cxn modelId="{1E17EB14-AAA3-F043-A76F-5B22C6C0DCA4}" type="presParOf" srcId="{E77ACF33-6D62-514B-85AC-FC2F55BC8E26}" destId="{CE7CCC77-71A4-CC40-881C-0F281EA15425}" srcOrd="17" destOrd="0" presId="urn:microsoft.com/office/officeart/2005/8/layout/list1"/>
    <dgm:cxn modelId="{A4ED1931-16F9-C541-B1E6-CD82A7C8787D}" type="presParOf" srcId="{E77ACF33-6D62-514B-85AC-FC2F55BC8E26}" destId="{AF9F95CB-6E6E-834E-AE09-E08176F518D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615DC-27E7-3F48-B1A8-E3C90920CF33}">
      <dsp:nvSpPr>
        <dsp:cNvPr id="0" name=""/>
        <dsp:cNvSpPr/>
      </dsp:nvSpPr>
      <dsp:spPr>
        <a:xfrm>
          <a:off x="0" y="235068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9F267-A65B-414E-870A-C8DED022C639}">
      <dsp:nvSpPr>
        <dsp:cNvPr id="0" name=""/>
        <dsp:cNvSpPr/>
      </dsp:nvSpPr>
      <dsp:spPr>
        <a:xfrm>
          <a:off x="304800" y="13668"/>
          <a:ext cx="426720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Introduction (who am I?)</a:t>
          </a:r>
          <a:endParaRPr lang="en-US" sz="1500" kern="1200"/>
        </a:p>
      </dsp:txBody>
      <dsp:txXfrm>
        <a:off x="326416" y="35284"/>
        <a:ext cx="4223968" cy="399568"/>
      </dsp:txXfrm>
    </dsp:sp>
    <dsp:sp modelId="{9C262F17-16F7-C241-B45D-90651D3B62B9}">
      <dsp:nvSpPr>
        <dsp:cNvPr id="0" name=""/>
        <dsp:cNvSpPr/>
      </dsp:nvSpPr>
      <dsp:spPr>
        <a:xfrm>
          <a:off x="0" y="915468"/>
          <a:ext cx="6096000" cy="6260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4329"/>
              <a:satOff val="-2244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312420" rIns="4731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Grammar unit 11 PowerPoint</a:t>
          </a:r>
          <a:endParaRPr lang="en-US" sz="1500" kern="1200"/>
        </a:p>
      </dsp:txBody>
      <dsp:txXfrm>
        <a:off x="0" y="915468"/>
        <a:ext cx="6096000" cy="626062"/>
      </dsp:txXfrm>
    </dsp:sp>
    <dsp:sp modelId="{45DAEE14-CD60-554D-871C-F033BB8BAED9}">
      <dsp:nvSpPr>
        <dsp:cNvPr id="0" name=""/>
        <dsp:cNvSpPr/>
      </dsp:nvSpPr>
      <dsp:spPr>
        <a:xfrm>
          <a:off x="304800" y="694068"/>
          <a:ext cx="4267200" cy="442800"/>
        </a:xfrm>
        <a:prstGeom prst="roundRect">
          <a:avLst/>
        </a:prstGeom>
        <a:solidFill>
          <a:schemeClr val="accent2">
            <a:hueOff val="-364329"/>
            <a:satOff val="-2244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Period 1 (20 min)</a:t>
          </a:r>
          <a:endParaRPr lang="en-US" sz="1500" kern="1200"/>
        </a:p>
      </dsp:txBody>
      <dsp:txXfrm>
        <a:off x="326416" y="715684"/>
        <a:ext cx="4223968" cy="399568"/>
      </dsp:txXfrm>
    </dsp:sp>
    <dsp:sp modelId="{C994FB5E-1F12-7F46-93BB-8DB2BDF0DE4A}">
      <dsp:nvSpPr>
        <dsp:cNvPr id="0" name=""/>
        <dsp:cNvSpPr/>
      </dsp:nvSpPr>
      <dsp:spPr>
        <a:xfrm>
          <a:off x="0" y="1843931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8658"/>
              <a:satOff val="-4487"/>
              <a:lumOff val="-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30439A-5197-4147-B2C0-3EAA310FAC13}">
      <dsp:nvSpPr>
        <dsp:cNvPr id="0" name=""/>
        <dsp:cNvSpPr/>
      </dsp:nvSpPr>
      <dsp:spPr>
        <a:xfrm>
          <a:off x="304800" y="1622531"/>
          <a:ext cx="4267200" cy="442800"/>
        </a:xfrm>
        <a:prstGeom prst="roundRect">
          <a:avLst/>
        </a:prstGeom>
        <a:solidFill>
          <a:schemeClr val="accent2">
            <a:hueOff val="-728658"/>
            <a:satOff val="-4487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Break (5 min)</a:t>
          </a:r>
          <a:endParaRPr lang="en-US" sz="1500" kern="1200"/>
        </a:p>
      </dsp:txBody>
      <dsp:txXfrm>
        <a:off x="326416" y="1644147"/>
        <a:ext cx="4223968" cy="399568"/>
      </dsp:txXfrm>
    </dsp:sp>
    <dsp:sp modelId="{53DDC595-A0D8-8546-9783-BDFA5575CC84}">
      <dsp:nvSpPr>
        <dsp:cNvPr id="0" name=""/>
        <dsp:cNvSpPr/>
      </dsp:nvSpPr>
      <dsp:spPr>
        <a:xfrm>
          <a:off x="0" y="2524331"/>
          <a:ext cx="6096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2987"/>
              <a:satOff val="-6731"/>
              <a:lumOff val="-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312420" rIns="4731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Test schedule change + finals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Final presentation schedule (oral)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Theory - Raising-Awareness Essay (12 minutes)</a:t>
          </a:r>
          <a:endParaRPr lang="en-US" sz="1500" kern="1200"/>
        </a:p>
      </dsp:txBody>
      <dsp:txXfrm>
        <a:off x="0" y="2524331"/>
        <a:ext cx="6096000" cy="1086750"/>
      </dsp:txXfrm>
    </dsp:sp>
    <dsp:sp modelId="{96162404-AAB8-4344-9473-60A4FA81B8CD}">
      <dsp:nvSpPr>
        <dsp:cNvPr id="0" name=""/>
        <dsp:cNvSpPr/>
      </dsp:nvSpPr>
      <dsp:spPr>
        <a:xfrm>
          <a:off x="304800" y="2302931"/>
          <a:ext cx="4267200" cy="442800"/>
        </a:xfrm>
        <a:prstGeom prst="roundRect">
          <a:avLst/>
        </a:prstGeom>
        <a:solidFill>
          <a:schemeClr val="accent2">
            <a:hueOff val="-1092987"/>
            <a:satOff val="-6731"/>
            <a:lumOff val="-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Period 2 (20 min)</a:t>
          </a:r>
          <a:endParaRPr lang="en-US" sz="1500" kern="1200"/>
        </a:p>
      </dsp:txBody>
      <dsp:txXfrm>
        <a:off x="326416" y="2324547"/>
        <a:ext cx="4223968" cy="399568"/>
      </dsp:txXfrm>
    </dsp:sp>
    <dsp:sp modelId="{AF9F95CB-6E6E-834E-AE09-E08176F518D8}">
      <dsp:nvSpPr>
        <dsp:cNvPr id="0" name=""/>
        <dsp:cNvSpPr/>
      </dsp:nvSpPr>
      <dsp:spPr>
        <a:xfrm>
          <a:off x="0" y="3913481"/>
          <a:ext cx="6096000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7316"/>
              <a:satOff val="-8974"/>
              <a:lumOff val="-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312420" rIns="4731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Topic brainstorming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Find a topic on a current issue in your field of study 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Reliable sources search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Find at least two articles related to that issue to use and quote from for your finals.</a:t>
          </a:r>
          <a:endParaRPr lang="en-US" sz="1500" kern="1200"/>
        </a:p>
      </dsp:txBody>
      <dsp:txXfrm>
        <a:off x="0" y="3913481"/>
        <a:ext cx="6096000" cy="1559250"/>
      </dsp:txXfrm>
    </dsp:sp>
    <dsp:sp modelId="{54975A4D-5497-9840-9C96-8CB5CC7AD492}">
      <dsp:nvSpPr>
        <dsp:cNvPr id="0" name=""/>
        <dsp:cNvSpPr/>
      </dsp:nvSpPr>
      <dsp:spPr>
        <a:xfrm>
          <a:off x="304800" y="3692081"/>
          <a:ext cx="4267200" cy="442800"/>
        </a:xfrm>
        <a:prstGeom prst="roundRect">
          <a:avLst/>
        </a:prstGeom>
        <a:solidFill>
          <a:schemeClr val="accent2">
            <a:hueOff val="-1457316"/>
            <a:satOff val="-8974"/>
            <a:lumOff val="-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Period 3 (at home)</a:t>
          </a:r>
          <a:endParaRPr lang="en-US" sz="1500" kern="1200"/>
        </a:p>
      </dsp:txBody>
      <dsp:txXfrm>
        <a:off x="326416" y="3713697"/>
        <a:ext cx="422396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4/15/21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4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4/15/21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1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4/15/21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0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4/15/21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3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4/15/21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59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4/15/21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0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4/15/21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0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4/15/21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5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4/15/21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9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4/15/21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2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4/15/21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4/15/21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1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D21C26-216E-C343-91A3-D7905DAC2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7600" y="1371599"/>
            <a:ext cx="3390900" cy="2360429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bg2"/>
                </a:solidFill>
              </a:rPr>
              <a:t>Week 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E8818-D6ED-BE4C-98D9-20906C7DD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7600" y="4114800"/>
            <a:ext cx="3390900" cy="137160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bg2"/>
                </a:solidFill>
              </a:rPr>
              <a:t>3P2 gr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069CBA-2E67-4313-AA1F-53695604A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3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48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otel bell">
            <a:extLst>
              <a:ext uri="{FF2B5EF4-FFF2-40B4-BE49-F238E27FC236}">
                <a16:creationId xmlns:a16="http://schemas.microsoft.com/office/drawing/2014/main" id="{E0F48EE9-E1A9-4481-AA14-CE9FC4BB8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AF9F3F-2AF9-4108-A33C-05E0835A9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19945"/>
            <a:ext cx="12192000" cy="3138055"/>
          </a:xfrm>
          <a:prstGeom prst="rect">
            <a:avLst/>
          </a:prstGeom>
          <a:gradFill>
            <a:gsLst>
              <a:gs pos="47000">
                <a:srgbClr val="000000">
                  <a:alpha val="29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776B0B4-EBCF-4292-BACF-A789A13BB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5800 w 12192000"/>
              <a:gd name="connsiteY0" fmla="*/ 685800 h 6858000"/>
              <a:gd name="connsiteX1" fmla="*/ 685800 w 12192000"/>
              <a:gd name="connsiteY1" fmla="*/ 6172200 h 6858000"/>
              <a:gd name="connsiteX2" fmla="*/ 11506200 w 12192000"/>
              <a:gd name="connsiteY2" fmla="*/ 6172200 h 6858000"/>
              <a:gd name="connsiteX3" fmla="*/ 11506200 w 12192000"/>
              <a:gd name="connsiteY3" fmla="*/ 685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85800" y="685800"/>
                </a:moveTo>
                <a:lnTo>
                  <a:pt x="685800" y="6172200"/>
                </a:lnTo>
                <a:lnTo>
                  <a:pt x="11506200" y="6172200"/>
                </a:lnTo>
                <a:lnTo>
                  <a:pt x="11506200" y="685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58326-86F6-4047-92DC-AF5A3AECF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14799"/>
            <a:ext cx="9486900" cy="11569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cap="all" spc="3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 time</a:t>
            </a:r>
          </a:p>
        </p:txBody>
      </p:sp>
    </p:spTree>
    <p:extLst>
      <p:ext uri="{BB962C8B-B14F-4D97-AF65-F5344CB8AC3E}">
        <p14:creationId xmlns:p14="http://schemas.microsoft.com/office/powerpoint/2010/main" val="116136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CD538B8-489B-407A-A760-436DB4C56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0767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12474-CCDC-6449-99B5-F919FF81C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71600"/>
            <a:ext cx="2705100" cy="4114800"/>
          </a:xfrm>
        </p:spPr>
        <p:txBody>
          <a:bodyPr anchor="ctr">
            <a:normAutofit/>
          </a:bodyPr>
          <a:lstStyle/>
          <a:p>
            <a:pPr algn="ctr"/>
            <a:r>
              <a:rPr lang="en-CA" dirty="0">
                <a:solidFill>
                  <a:schemeClr val="bg2"/>
                </a:solidFill>
              </a:rPr>
              <a:t>Agenda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9ED45FB-FB8D-4784-BAD6-2BA38ECED4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410471"/>
              </p:ext>
            </p:extLst>
          </p:nvPr>
        </p:nvGraphicFramePr>
        <p:xfrm>
          <a:off x="5410200" y="685800"/>
          <a:ext cx="6096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10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6BD1C247-1E5B-4399-87F8-31C532F0A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D3F0F311-CB15-4C1D-937F-8DBB429D8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6F70DE8-A2A4-4336-A602-73036FED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724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191C7F-DF67-F642-8A17-92F0C8B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392864"/>
            <a:ext cx="4724400" cy="4114800"/>
          </a:xfrm>
        </p:spPr>
        <p:txBody>
          <a:bodyPr anchor="ctr">
            <a:normAutofit/>
          </a:bodyPr>
          <a:lstStyle/>
          <a:p>
            <a:pPr algn="ctr"/>
            <a:r>
              <a:rPr lang="en-CA" dirty="0"/>
              <a:t>Introduction:</a:t>
            </a:r>
            <a:br>
              <a:rPr lang="en-CA" dirty="0"/>
            </a:br>
            <a:r>
              <a:rPr lang="en-CA" dirty="0"/>
              <a:t>Jessica</a:t>
            </a:r>
            <a:br>
              <a:rPr lang="en-CA" dirty="0"/>
            </a:br>
            <a:endParaRPr lang="en-C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C37474-18AF-4624-880A-2ACF6A650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C7BBD-CF27-914C-820C-EB5F2C084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0" y="520995"/>
            <a:ext cx="4724400" cy="5858539"/>
          </a:xfrm>
        </p:spPr>
        <p:txBody>
          <a:bodyPr anchor="ctr">
            <a:normAutofit/>
          </a:bodyPr>
          <a:lstStyle/>
          <a:p>
            <a:r>
              <a:rPr lang="en-CA" dirty="0"/>
              <a:t>I teach two other groups at the </a:t>
            </a:r>
            <a:r>
              <a:rPr lang="en-CA" dirty="0" err="1"/>
              <a:t>cegep</a:t>
            </a:r>
            <a:r>
              <a:rPr lang="en-CA" dirty="0"/>
              <a:t> this year</a:t>
            </a:r>
          </a:p>
          <a:p>
            <a:r>
              <a:rPr lang="en-CA" dirty="0"/>
              <a:t>Replacing Yannick for now</a:t>
            </a:r>
          </a:p>
          <a:p>
            <a:r>
              <a:rPr lang="en-CA" dirty="0"/>
              <a:t>Graduate student at Concordia</a:t>
            </a:r>
          </a:p>
          <a:p>
            <a:pPr lvl="1"/>
            <a:r>
              <a:rPr lang="en-CA" dirty="0"/>
              <a:t>Educational studies</a:t>
            </a:r>
          </a:p>
          <a:p>
            <a:r>
              <a:rPr lang="en-CA" dirty="0"/>
              <a:t>Love playing video games and volleyball</a:t>
            </a:r>
          </a:p>
          <a:p>
            <a:r>
              <a:rPr lang="en-CA" dirty="0"/>
              <a:t>Zoom Rule: Open camera for tests/breakout rooms/ evaluations</a:t>
            </a:r>
          </a:p>
          <a:p>
            <a:pPr lvl="1"/>
            <a:r>
              <a:rPr lang="en-CA" dirty="0"/>
              <a:t>I do not mind the rest of the time if you want your camera off</a:t>
            </a:r>
          </a:p>
          <a:p>
            <a:pPr lvl="1"/>
            <a:r>
              <a:rPr lang="en-CA"/>
              <a:t>But…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052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CD6474-47AA-4D47-AF35-32FA3089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D811D-3BFA-9B41-BBEA-5D84043AA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en-CA" dirty="0"/>
              <a:t>Period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46241-9A2C-E448-8B80-8B0FDE9EA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/>
          </a:bodyPr>
          <a:lstStyle/>
          <a:p>
            <a:r>
              <a:rPr lang="en-CA" dirty="0"/>
              <a:t>Grammar Unit 11</a:t>
            </a:r>
          </a:p>
          <a:p>
            <a:pPr lvl="1"/>
            <a:r>
              <a:rPr lang="en-CA" dirty="0"/>
              <a:t>PowerPoint presentation on Moodle, with Yannick voiceover.</a:t>
            </a:r>
          </a:p>
          <a:p>
            <a:pPr lvl="1"/>
            <a:r>
              <a:rPr lang="en-CA" dirty="0"/>
              <a:t>20 minutes</a:t>
            </a:r>
          </a:p>
          <a:p>
            <a:pPr lvl="1"/>
            <a:r>
              <a:rPr lang="en-CA" dirty="0"/>
              <a:t>Write down any questions you have while listening to the presentation.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0028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up of coffee">
            <a:extLst>
              <a:ext uri="{FF2B5EF4-FFF2-40B4-BE49-F238E27FC236}">
                <a16:creationId xmlns:a16="http://schemas.microsoft.com/office/drawing/2014/main" id="{67619BA1-A323-4B20-87E0-8E4E3287EB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14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23" name="Rectangle 17">
            <a:extLst>
              <a:ext uri="{FF2B5EF4-FFF2-40B4-BE49-F238E27FC236}">
                <a16:creationId xmlns:a16="http://schemas.microsoft.com/office/drawing/2014/main" id="{ADB75148-2791-4D20-8938-D7554D86B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20343"/>
            <a:ext cx="12192000" cy="1937657"/>
          </a:xfrm>
          <a:prstGeom prst="rect">
            <a:avLst/>
          </a:prstGeom>
          <a:gradFill>
            <a:gsLst>
              <a:gs pos="47000">
                <a:srgbClr val="000000">
                  <a:alpha val="18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A8F0B4-11BD-3C45-9A49-1F008E06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41" y="5670550"/>
            <a:ext cx="74461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cap="all" spc="3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Break (5 min)</a:t>
            </a:r>
          </a:p>
        </p:txBody>
      </p:sp>
    </p:spTree>
    <p:extLst>
      <p:ext uri="{BB962C8B-B14F-4D97-AF65-F5344CB8AC3E}">
        <p14:creationId xmlns:p14="http://schemas.microsoft.com/office/powerpoint/2010/main" val="1983993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FF9146B-4CCD-4CDB-AB9C-458005307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08ADC-0D6B-8F43-AB5C-8285B692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010097"/>
            <a:ext cx="9486901" cy="1010088"/>
          </a:xfrm>
        </p:spPr>
        <p:txBody>
          <a:bodyPr anchor="b">
            <a:normAutofit/>
          </a:bodyPr>
          <a:lstStyle/>
          <a:p>
            <a:pPr algn="ctr"/>
            <a:r>
              <a:rPr lang="en-CA" dirty="0"/>
              <a:t>Period 2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B5390-6E94-8945-BA76-F2A819F97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6257"/>
            <a:ext cx="9486901" cy="3540642"/>
          </a:xfrm>
        </p:spPr>
        <p:txBody>
          <a:bodyPr>
            <a:normAutofit/>
          </a:bodyPr>
          <a:lstStyle/>
          <a:p>
            <a:r>
              <a:rPr lang="en-CA" dirty="0"/>
              <a:t>Test schedule change + finals</a:t>
            </a:r>
          </a:p>
          <a:p>
            <a:pPr lvl="0"/>
            <a:r>
              <a:rPr lang="en-CA" dirty="0"/>
              <a:t>April 22: </a:t>
            </a:r>
            <a:r>
              <a:rPr lang="en-CA" b="1" u="sng" dirty="0"/>
              <a:t>Language Test 2 (12.5%)</a:t>
            </a:r>
            <a:r>
              <a:rPr lang="en-CA" b="1" dirty="0"/>
              <a:t> </a:t>
            </a:r>
            <a:endParaRPr lang="en-CA" dirty="0"/>
          </a:p>
          <a:p>
            <a:r>
              <a:rPr lang="en-CA" b="1" dirty="0"/>
              <a:t>Password will be given to you just before the start of the test. </a:t>
            </a:r>
            <a:endParaRPr lang="en-CA" dirty="0"/>
          </a:p>
          <a:p>
            <a:pPr lvl="1"/>
            <a:r>
              <a:rPr lang="en-CA" i="1" dirty="0"/>
              <a:t>Grammar: Unit 7 – Parallel Structure and Word Order p. 68-72</a:t>
            </a:r>
            <a:endParaRPr lang="en-CA" dirty="0"/>
          </a:p>
          <a:p>
            <a:pPr lvl="1"/>
            <a:r>
              <a:rPr lang="en-CA" i="1" dirty="0"/>
              <a:t>Grammar: Unit 3 – Word Choice p. 24-29</a:t>
            </a:r>
            <a:endParaRPr lang="en-CA" dirty="0"/>
          </a:p>
          <a:p>
            <a:pPr lvl="1"/>
            <a:r>
              <a:rPr lang="fr-CA" i="1" dirty="0" err="1"/>
              <a:t>Grammar</a:t>
            </a:r>
            <a:r>
              <a:rPr lang="fr-CA" i="1" dirty="0"/>
              <a:t>: Unit 5 – Sentence Style p. 44-53</a:t>
            </a:r>
            <a:endParaRPr lang="en-CA" dirty="0"/>
          </a:p>
          <a:p>
            <a:pPr lvl="1"/>
            <a:r>
              <a:rPr lang="en-CA" i="1" dirty="0"/>
              <a:t>Grammar: Unit 11 – Gerunds and Modifiers p. 111-121 </a:t>
            </a:r>
          </a:p>
          <a:p>
            <a:r>
              <a:rPr lang="en-CA" dirty="0"/>
              <a:t>April 22: </a:t>
            </a:r>
            <a:r>
              <a:rPr lang="en-CA" b="1" u="sng" dirty="0"/>
              <a:t>Listening final (5%) &amp; Reading final (10%)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2436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EFA976-0132-4AF3-B3A3-B2D1C89C6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C199F73-795E-469A-AF4B-13FA2C7AB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9486900" cy="4114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FC396-6ECA-1D49-A998-7D569D7EB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924493"/>
            <a:ext cx="8115300" cy="17742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36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Final presentation schedule (oral)</a:t>
            </a:r>
            <a:br>
              <a:rPr lang="en-US" sz="36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3600" kern="1200" cap="all" spc="3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079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CD6474-47AA-4D47-AF35-32FA3089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CFE98-4D1E-9A41-898E-4465AF0D1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en-CA" sz="2200"/>
              <a:t>Theory - Raising-Awareness Essay (12 minutes)</a:t>
            </a:r>
            <a:br>
              <a:rPr lang="en-CA" sz="2200"/>
            </a:br>
            <a:endParaRPr lang="en-CA" sz="2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670E5-790E-5D46-9E5F-D1FA97CCD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/>
          </a:bodyPr>
          <a:lstStyle/>
          <a:p>
            <a:r>
              <a:rPr lang="en-CA" sz="2800" dirty="0"/>
              <a:t>PowerPoint presentation on Moodle, with Yannick voiceover.</a:t>
            </a:r>
          </a:p>
          <a:p>
            <a:pPr lvl="1"/>
            <a:r>
              <a:rPr lang="en-CA" sz="2400" dirty="0"/>
              <a:t>20 minutes</a:t>
            </a:r>
          </a:p>
          <a:p>
            <a:r>
              <a:rPr lang="en-CA" sz="2800" dirty="0"/>
              <a:t>Write down any questions you have while listening to the presentation.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134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4A8A3-EA04-FA46-9EB2-662F3B30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Period 3 (at home)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8F904-FE3A-F042-93DD-D392AC9C1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b="1" dirty="0"/>
              <a:t>Topic brainstorming</a:t>
            </a:r>
          </a:p>
          <a:p>
            <a:pPr lvl="1"/>
            <a:r>
              <a:rPr lang="en-CA" sz="1800" dirty="0"/>
              <a:t>Find a topic on a current issue in your field of study </a:t>
            </a:r>
          </a:p>
          <a:p>
            <a:r>
              <a:rPr lang="en-CA" b="1" dirty="0"/>
              <a:t>Reliable sources search</a:t>
            </a:r>
          </a:p>
          <a:p>
            <a:pPr lvl="1"/>
            <a:r>
              <a:rPr lang="en-CA" sz="1800" dirty="0"/>
              <a:t>Find at least two articles related to that issue to use and quote from for your finals.</a:t>
            </a:r>
          </a:p>
          <a:p>
            <a:pPr lvl="0"/>
            <a:r>
              <a:rPr lang="en-CA" b="1" dirty="0"/>
              <a:t>Reliable Articles – Summary (Optional)</a:t>
            </a:r>
            <a:endParaRPr lang="en-CA" dirty="0"/>
          </a:p>
          <a:p>
            <a:pPr lvl="1"/>
            <a:r>
              <a:rPr lang="en-CA" dirty="0"/>
              <a:t>Make a summary of your articles (150-300 words each) with a comment on the article’s reliability and bias </a:t>
            </a:r>
          </a:p>
          <a:p>
            <a:pPr lvl="1"/>
            <a:endParaRPr lang="en-CA" dirty="0"/>
          </a:p>
          <a:p>
            <a:r>
              <a:rPr lang="en-CA" sz="1900" dirty="0"/>
              <a:t>Theory on writing summaries, Skills p. 37-38 Grammar p. 57-67 </a:t>
            </a:r>
          </a:p>
          <a:p>
            <a:r>
              <a:rPr lang="en-CA" sz="1900" dirty="0"/>
              <a:t>Theory on detecting bias, Skills p. 56-60</a:t>
            </a:r>
          </a:p>
          <a:p>
            <a:pPr lvl="0"/>
            <a:r>
              <a:rPr lang="en-CA" sz="1900" dirty="0"/>
              <a:t>Vocabulary sheet of 25 field-related words with the definition, synonym, and pronunciation (Use same glossary as the midterm interview)</a:t>
            </a:r>
          </a:p>
          <a:p>
            <a:pPr lvl="0" fontAlgn="base"/>
            <a:r>
              <a:rPr lang="en-CA" sz="1900" dirty="0"/>
              <a:t>Practice pronunciation of the 25 words from your vocabulary sheet.</a:t>
            </a:r>
          </a:p>
          <a:p>
            <a:endParaRPr lang="en-CA" sz="2200" dirty="0"/>
          </a:p>
          <a:p>
            <a:pPr lvl="1"/>
            <a:endParaRPr lang="en-CA" sz="1800" dirty="0"/>
          </a:p>
          <a:p>
            <a:pPr marL="457200" lvl="1" indent="0">
              <a:buNone/>
            </a:pPr>
            <a:endParaRPr lang="en-CA" sz="18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8757591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213A3B"/>
      </a:dk2>
      <a:lt2>
        <a:srgbClr val="E8E7E2"/>
      </a:lt2>
      <a:accent1>
        <a:srgbClr val="969BC6"/>
      </a:accent1>
      <a:accent2>
        <a:srgbClr val="7F9EBA"/>
      </a:accent2>
      <a:accent3>
        <a:srgbClr val="83ABAE"/>
      </a:accent3>
      <a:accent4>
        <a:srgbClr val="76AD9A"/>
      </a:accent4>
      <a:accent5>
        <a:srgbClr val="84AE8D"/>
      </a:accent5>
      <a:accent6>
        <a:srgbClr val="83B078"/>
      </a:accent6>
      <a:hlink>
        <a:srgbClr val="8A8453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440</Words>
  <Application>Microsoft Macintosh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Goudy Old Style</vt:lpstr>
      <vt:lpstr>ClassicFrameVTI</vt:lpstr>
      <vt:lpstr>Week 11</vt:lpstr>
      <vt:lpstr>Agenda</vt:lpstr>
      <vt:lpstr>Introduction: Jessica </vt:lpstr>
      <vt:lpstr>Period 1</vt:lpstr>
      <vt:lpstr>Break (5 min)</vt:lpstr>
      <vt:lpstr>Period 2</vt:lpstr>
      <vt:lpstr>Final presentation schedule (oral) </vt:lpstr>
      <vt:lpstr>Theory - Raising-Awareness Essay (12 minutes) </vt:lpstr>
      <vt:lpstr>Period 3 (at home) </vt:lpstr>
      <vt:lpstr>Question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11</dc:title>
  <dc:creator>Jessica Laurendeau</dc:creator>
  <cp:lastModifiedBy>Jessica Laurendeau</cp:lastModifiedBy>
  <cp:revision>11</cp:revision>
  <dcterms:created xsi:type="dcterms:W3CDTF">2021-04-15T17:39:46Z</dcterms:created>
  <dcterms:modified xsi:type="dcterms:W3CDTF">2021-04-15T19:03:36Z</dcterms:modified>
</cp:coreProperties>
</file>